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7666" autoAdjust="0"/>
  </p:normalViewPr>
  <p:slideViewPr>
    <p:cSldViewPr snapToGrid="0" snapToObjects="1">
      <p:cViewPr varScale="1">
        <p:scale>
          <a:sx n="61" d="100"/>
          <a:sy n="61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1163</Words>
  <Application>Microsoft Macintosh PowerPoint</Application>
  <PresentationFormat>On-screen Show (4:3)</PresentationFormat>
  <Paragraphs>93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Find enthusiasts! </vt:lpstr>
      <vt:lpstr>Start your test with 1 or 2 people</vt:lpstr>
      <vt:lpstr> Don’t try and get one person to do it all! Diverse skills work best!  </vt:lpstr>
      <vt:lpstr>How do you create a signature dish…?</vt:lpstr>
      <vt:lpstr>PowerPoint Presentation</vt:lpstr>
      <vt:lpstr>Prototype !This provides more learning &amp; best results</vt:lpstr>
      <vt:lpstr>  Measure your ‘improvement’ to find out if it has been successful! </vt:lpstr>
      <vt:lpstr>     “Strong evidence for an innovation is necessary but not sufficient to result in its adoption.”  </vt:lpstr>
      <vt:lpstr>Spreading the improvement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Musselbrook</dc:creator>
  <cp:lastModifiedBy>Kerry Musselbrook</cp:lastModifiedBy>
  <cp:revision>49</cp:revision>
  <cp:lastPrinted>2014-08-11T15:19:30Z</cp:lastPrinted>
  <dcterms:created xsi:type="dcterms:W3CDTF">2014-08-08T10:24:45Z</dcterms:created>
  <dcterms:modified xsi:type="dcterms:W3CDTF">2014-10-06T08:43:03Z</dcterms:modified>
</cp:coreProperties>
</file>