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handoutMasterIdLst>
    <p:handoutMasterId r:id="rId28"/>
  </p:handoutMasterIdLst>
  <p:sldIdLst>
    <p:sldId id="256" r:id="rId2"/>
    <p:sldId id="278" r:id="rId3"/>
    <p:sldId id="257" r:id="rId4"/>
    <p:sldId id="271" r:id="rId5"/>
    <p:sldId id="320" r:id="rId6"/>
    <p:sldId id="309" r:id="rId7"/>
    <p:sldId id="311" r:id="rId8"/>
    <p:sldId id="291" r:id="rId9"/>
    <p:sldId id="287" r:id="rId10"/>
    <p:sldId id="292" r:id="rId11"/>
    <p:sldId id="317" r:id="rId12"/>
    <p:sldId id="289" r:id="rId13"/>
    <p:sldId id="290" r:id="rId14"/>
    <p:sldId id="316" r:id="rId15"/>
    <p:sldId id="295" r:id="rId16"/>
    <p:sldId id="314" r:id="rId17"/>
    <p:sldId id="298" r:id="rId18"/>
    <p:sldId id="296" r:id="rId19"/>
    <p:sldId id="315" r:id="rId20"/>
    <p:sldId id="299" r:id="rId21"/>
    <p:sldId id="300" r:id="rId22"/>
    <p:sldId id="324" r:id="rId23"/>
    <p:sldId id="321" r:id="rId24"/>
    <p:sldId id="323" r:id="rId25"/>
    <p:sldId id="277" r:id="rId26"/>
  </p:sldIdLst>
  <p:sldSz cx="12801600" cy="9601200" type="A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autoAdjust="0"/>
    <p:restoredTop sz="93613" autoAdjust="0"/>
  </p:normalViewPr>
  <p:slideViewPr>
    <p:cSldViewPr snapToGrid="0" snapToObjects="1">
      <p:cViewPr>
        <p:scale>
          <a:sx n="76" d="100"/>
          <a:sy n="76" d="100"/>
        </p:scale>
        <p:origin x="-160" y="-80"/>
      </p:cViewPr>
      <p:guideLst>
        <p:guide orient="horz" pos="302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97834-C814-F84F-A8E0-2F4C43132932}"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FEBFB211-5A2A-5844-AC41-D2F6F3FDA75E}">
      <dgm:prSet phldrT="[Text]"/>
      <dgm:spPr/>
      <dgm:t>
        <a:bodyPr/>
        <a:lstStyle/>
        <a:p>
          <a:r>
            <a:rPr lang="en-US" dirty="0" smtClean="0"/>
            <a:t>Plan P activities</a:t>
          </a:r>
          <a:endParaRPr lang="en-US" dirty="0"/>
        </a:p>
      </dgm:t>
    </dgm:pt>
    <dgm:pt modelId="{3421C769-63DA-B745-8192-129FCA0493B0}" type="parTrans" cxnId="{7DEF8022-8103-4A4E-8986-8170B059A4CB}">
      <dgm:prSet/>
      <dgm:spPr/>
      <dgm:t>
        <a:bodyPr/>
        <a:lstStyle/>
        <a:p>
          <a:endParaRPr lang="en-US"/>
        </a:p>
      </dgm:t>
    </dgm:pt>
    <dgm:pt modelId="{8BA7E22A-B06B-144E-AA2E-5C521AF2BB31}" type="sibTrans" cxnId="{7DEF8022-8103-4A4E-8986-8170B059A4CB}">
      <dgm:prSet/>
      <dgm:spPr/>
      <dgm:t>
        <a:bodyPr/>
        <a:lstStyle/>
        <a:p>
          <a:endParaRPr lang="en-US"/>
        </a:p>
      </dgm:t>
    </dgm:pt>
    <dgm:pt modelId="{12C136D9-8339-5545-81ED-1A0DC21788F3}">
      <dgm:prSet phldrT="[Text]"/>
      <dgm:spPr/>
      <dgm:t>
        <a:bodyPr/>
        <a:lstStyle/>
        <a:p>
          <a:r>
            <a:rPr lang="en-US" dirty="0" smtClean="0"/>
            <a:t>Advisory Group</a:t>
          </a:r>
          <a:endParaRPr lang="en-US" dirty="0"/>
        </a:p>
      </dgm:t>
    </dgm:pt>
    <dgm:pt modelId="{9AA7A41A-D440-3449-8080-9F00C66723DE}" type="parTrans" cxnId="{15A6A85D-9D6B-BF43-8FA2-B48DA8F88763}">
      <dgm:prSet/>
      <dgm:spPr/>
      <dgm:t>
        <a:bodyPr/>
        <a:lstStyle/>
        <a:p>
          <a:endParaRPr lang="en-US"/>
        </a:p>
      </dgm:t>
    </dgm:pt>
    <dgm:pt modelId="{F5AEA685-4C94-CF4D-B171-78E946D0ED54}" type="sibTrans" cxnId="{15A6A85D-9D6B-BF43-8FA2-B48DA8F88763}">
      <dgm:prSet/>
      <dgm:spPr/>
      <dgm:t>
        <a:bodyPr/>
        <a:lstStyle/>
        <a:p>
          <a:endParaRPr lang="en-US"/>
        </a:p>
      </dgm:t>
    </dgm:pt>
    <dgm:pt modelId="{BFC75AA1-E6F0-114B-9BA3-1AA007806AB5}">
      <dgm:prSet phldrT="[Text]"/>
      <dgm:spPr/>
      <dgm:t>
        <a:bodyPr/>
        <a:lstStyle/>
        <a:p>
          <a:r>
            <a:rPr lang="en-US" dirty="0" smtClean="0"/>
            <a:t>Review Evidence</a:t>
          </a:r>
          <a:endParaRPr lang="en-US" dirty="0"/>
        </a:p>
      </dgm:t>
    </dgm:pt>
    <dgm:pt modelId="{5118E6A5-58B3-DE44-BE79-E624F71A1294}" type="parTrans" cxnId="{13CE0488-F8EC-E147-9199-60C6985A5E01}">
      <dgm:prSet/>
      <dgm:spPr/>
      <dgm:t>
        <a:bodyPr/>
        <a:lstStyle/>
        <a:p>
          <a:endParaRPr lang="en-US"/>
        </a:p>
      </dgm:t>
    </dgm:pt>
    <dgm:pt modelId="{D21D506C-5BB7-034F-928E-CB0ECFD11DB2}" type="sibTrans" cxnId="{13CE0488-F8EC-E147-9199-60C6985A5E01}">
      <dgm:prSet/>
      <dgm:spPr/>
      <dgm:t>
        <a:bodyPr/>
        <a:lstStyle/>
        <a:p>
          <a:endParaRPr lang="en-US"/>
        </a:p>
      </dgm:t>
    </dgm:pt>
    <dgm:pt modelId="{1D787FEB-95EF-D54C-B017-9ADCEC5CA259}">
      <dgm:prSet phldrT="[Text]"/>
      <dgm:spPr/>
      <dgm:t>
        <a:bodyPr/>
        <a:lstStyle/>
        <a:p>
          <a:r>
            <a:rPr lang="en-US" dirty="0" smtClean="0"/>
            <a:t>Prompt cards</a:t>
          </a:r>
          <a:endParaRPr lang="en-US" dirty="0"/>
        </a:p>
      </dgm:t>
    </dgm:pt>
    <dgm:pt modelId="{24F97DD9-BD64-E54C-ACA3-A61E9595F120}" type="parTrans" cxnId="{28E7E798-40CE-D941-821A-1B1A604DF28B}">
      <dgm:prSet/>
      <dgm:spPr/>
      <dgm:t>
        <a:bodyPr/>
        <a:lstStyle/>
        <a:p>
          <a:endParaRPr lang="en-US"/>
        </a:p>
      </dgm:t>
    </dgm:pt>
    <dgm:pt modelId="{A18D04C4-57E2-1D49-A2C4-002EF3B0B6F1}" type="sibTrans" cxnId="{28E7E798-40CE-D941-821A-1B1A604DF28B}">
      <dgm:prSet/>
      <dgm:spPr/>
      <dgm:t>
        <a:bodyPr/>
        <a:lstStyle/>
        <a:p>
          <a:endParaRPr lang="en-US"/>
        </a:p>
      </dgm:t>
    </dgm:pt>
    <dgm:pt modelId="{9E2CBCF6-A69A-2749-811E-66411236F67A}">
      <dgm:prSet/>
      <dgm:spPr/>
      <dgm:t>
        <a:bodyPr/>
        <a:lstStyle/>
        <a:p>
          <a:r>
            <a:rPr lang="en-US" dirty="0" smtClean="0"/>
            <a:t>Communication</a:t>
          </a:r>
          <a:endParaRPr lang="en-US" dirty="0"/>
        </a:p>
      </dgm:t>
    </dgm:pt>
    <dgm:pt modelId="{6C6EF1D9-FE92-6143-8CD2-BA27D9326466}" type="parTrans" cxnId="{609F1859-DDB2-7649-BB46-01B809FFE2A8}">
      <dgm:prSet/>
      <dgm:spPr/>
      <dgm:t>
        <a:bodyPr/>
        <a:lstStyle/>
        <a:p>
          <a:endParaRPr lang="en-US"/>
        </a:p>
      </dgm:t>
    </dgm:pt>
    <dgm:pt modelId="{EB03F69F-A5E1-DB4D-9FCE-C35F5E4F4440}" type="sibTrans" cxnId="{609F1859-DDB2-7649-BB46-01B809FFE2A8}">
      <dgm:prSet/>
      <dgm:spPr/>
      <dgm:t>
        <a:bodyPr/>
        <a:lstStyle/>
        <a:p>
          <a:endParaRPr lang="en-US"/>
        </a:p>
      </dgm:t>
    </dgm:pt>
    <dgm:pt modelId="{F2D94C3C-EB35-584E-AD55-864CAC1F7CEC}" type="pres">
      <dgm:prSet presAssocID="{64A97834-C814-F84F-A8E0-2F4C43132932}" presName="cycle" presStyleCnt="0">
        <dgm:presLayoutVars>
          <dgm:chMax val="1"/>
          <dgm:dir/>
          <dgm:animLvl val="ctr"/>
          <dgm:resizeHandles val="exact"/>
        </dgm:presLayoutVars>
      </dgm:prSet>
      <dgm:spPr/>
      <dgm:t>
        <a:bodyPr/>
        <a:lstStyle/>
        <a:p>
          <a:endParaRPr lang="en-US"/>
        </a:p>
      </dgm:t>
    </dgm:pt>
    <dgm:pt modelId="{640AE980-B603-E64F-B003-D9212C4A474C}" type="pres">
      <dgm:prSet presAssocID="{FEBFB211-5A2A-5844-AC41-D2F6F3FDA75E}" presName="centerShape" presStyleLbl="node0" presStyleIdx="0" presStyleCnt="1"/>
      <dgm:spPr/>
      <dgm:t>
        <a:bodyPr/>
        <a:lstStyle/>
        <a:p>
          <a:endParaRPr lang="en-US"/>
        </a:p>
      </dgm:t>
    </dgm:pt>
    <dgm:pt modelId="{AAC5DF7E-CC55-8C4F-9CFE-23CD429A6BA8}" type="pres">
      <dgm:prSet presAssocID="{9AA7A41A-D440-3449-8080-9F00C66723DE}" presName="parTrans" presStyleLbl="bgSibTrans2D1" presStyleIdx="0" presStyleCnt="4"/>
      <dgm:spPr/>
      <dgm:t>
        <a:bodyPr/>
        <a:lstStyle/>
        <a:p>
          <a:endParaRPr lang="en-US"/>
        </a:p>
      </dgm:t>
    </dgm:pt>
    <dgm:pt modelId="{E5E611B5-1BAC-B04A-8E31-3CAB29BF0F5E}" type="pres">
      <dgm:prSet presAssocID="{12C136D9-8339-5545-81ED-1A0DC21788F3}" presName="node" presStyleLbl="node1" presStyleIdx="0" presStyleCnt="4">
        <dgm:presLayoutVars>
          <dgm:bulletEnabled val="1"/>
        </dgm:presLayoutVars>
      </dgm:prSet>
      <dgm:spPr/>
      <dgm:t>
        <a:bodyPr/>
        <a:lstStyle/>
        <a:p>
          <a:endParaRPr lang="en-US"/>
        </a:p>
      </dgm:t>
    </dgm:pt>
    <dgm:pt modelId="{A3EC3EF1-4020-344F-811C-4F400024CA8C}" type="pres">
      <dgm:prSet presAssocID="{5118E6A5-58B3-DE44-BE79-E624F71A1294}" presName="parTrans" presStyleLbl="bgSibTrans2D1" presStyleIdx="1" presStyleCnt="4"/>
      <dgm:spPr/>
      <dgm:t>
        <a:bodyPr/>
        <a:lstStyle/>
        <a:p>
          <a:endParaRPr lang="en-US"/>
        </a:p>
      </dgm:t>
    </dgm:pt>
    <dgm:pt modelId="{B0F82E99-41BD-094C-981E-6C87075DCC0A}" type="pres">
      <dgm:prSet presAssocID="{BFC75AA1-E6F0-114B-9BA3-1AA007806AB5}" presName="node" presStyleLbl="node1" presStyleIdx="1" presStyleCnt="4">
        <dgm:presLayoutVars>
          <dgm:bulletEnabled val="1"/>
        </dgm:presLayoutVars>
      </dgm:prSet>
      <dgm:spPr/>
      <dgm:t>
        <a:bodyPr/>
        <a:lstStyle/>
        <a:p>
          <a:endParaRPr lang="en-US"/>
        </a:p>
      </dgm:t>
    </dgm:pt>
    <dgm:pt modelId="{63BCA56F-D383-A342-831C-3BEC57B780E6}" type="pres">
      <dgm:prSet presAssocID="{24F97DD9-BD64-E54C-ACA3-A61E9595F120}" presName="parTrans" presStyleLbl="bgSibTrans2D1" presStyleIdx="2" presStyleCnt="4"/>
      <dgm:spPr/>
      <dgm:t>
        <a:bodyPr/>
        <a:lstStyle/>
        <a:p>
          <a:endParaRPr lang="en-US"/>
        </a:p>
      </dgm:t>
    </dgm:pt>
    <dgm:pt modelId="{9D9757A2-5F2D-1B43-88EF-78BEC5CEFAF8}" type="pres">
      <dgm:prSet presAssocID="{1D787FEB-95EF-D54C-B017-9ADCEC5CA259}" presName="node" presStyleLbl="node1" presStyleIdx="2" presStyleCnt="4">
        <dgm:presLayoutVars>
          <dgm:bulletEnabled val="1"/>
        </dgm:presLayoutVars>
      </dgm:prSet>
      <dgm:spPr/>
      <dgm:t>
        <a:bodyPr/>
        <a:lstStyle/>
        <a:p>
          <a:endParaRPr lang="en-US"/>
        </a:p>
      </dgm:t>
    </dgm:pt>
    <dgm:pt modelId="{B9DD0160-45D8-7E40-BC3C-2B7B5F5607F3}" type="pres">
      <dgm:prSet presAssocID="{6C6EF1D9-FE92-6143-8CD2-BA27D9326466}" presName="parTrans" presStyleLbl="bgSibTrans2D1" presStyleIdx="3" presStyleCnt="4"/>
      <dgm:spPr/>
      <dgm:t>
        <a:bodyPr/>
        <a:lstStyle/>
        <a:p>
          <a:endParaRPr lang="en-US"/>
        </a:p>
      </dgm:t>
    </dgm:pt>
    <dgm:pt modelId="{B2B67C47-1BF0-734D-9CB1-089FEB9A85BB}" type="pres">
      <dgm:prSet presAssocID="{9E2CBCF6-A69A-2749-811E-66411236F67A}" presName="node" presStyleLbl="node1" presStyleIdx="3" presStyleCnt="4">
        <dgm:presLayoutVars>
          <dgm:bulletEnabled val="1"/>
        </dgm:presLayoutVars>
      </dgm:prSet>
      <dgm:spPr/>
      <dgm:t>
        <a:bodyPr/>
        <a:lstStyle/>
        <a:p>
          <a:endParaRPr lang="en-US"/>
        </a:p>
      </dgm:t>
    </dgm:pt>
  </dgm:ptLst>
  <dgm:cxnLst>
    <dgm:cxn modelId="{BF44634F-7BE6-AE41-B669-9F583173932D}" type="presOf" srcId="{FEBFB211-5A2A-5844-AC41-D2F6F3FDA75E}" destId="{640AE980-B603-E64F-B003-D9212C4A474C}" srcOrd="0" destOrd="0" presId="urn:microsoft.com/office/officeart/2005/8/layout/radial4"/>
    <dgm:cxn modelId="{4E6FAC0A-52D6-6144-BE78-CEA1FAB8528B}" type="presOf" srcId="{24F97DD9-BD64-E54C-ACA3-A61E9595F120}" destId="{63BCA56F-D383-A342-831C-3BEC57B780E6}" srcOrd="0" destOrd="0" presId="urn:microsoft.com/office/officeart/2005/8/layout/radial4"/>
    <dgm:cxn modelId="{1C7816E1-6BA6-D04B-987E-159C679BCF2F}" type="presOf" srcId="{1D787FEB-95EF-D54C-B017-9ADCEC5CA259}" destId="{9D9757A2-5F2D-1B43-88EF-78BEC5CEFAF8}" srcOrd="0" destOrd="0" presId="urn:microsoft.com/office/officeart/2005/8/layout/radial4"/>
    <dgm:cxn modelId="{EA57342D-AAA9-4A43-8049-FBF8FE9EF996}" type="presOf" srcId="{9AA7A41A-D440-3449-8080-9F00C66723DE}" destId="{AAC5DF7E-CC55-8C4F-9CFE-23CD429A6BA8}" srcOrd="0" destOrd="0" presId="urn:microsoft.com/office/officeart/2005/8/layout/radial4"/>
    <dgm:cxn modelId="{860A6FC3-E179-D744-8781-EA91CFF29A47}" type="presOf" srcId="{5118E6A5-58B3-DE44-BE79-E624F71A1294}" destId="{A3EC3EF1-4020-344F-811C-4F400024CA8C}" srcOrd="0" destOrd="0" presId="urn:microsoft.com/office/officeart/2005/8/layout/radial4"/>
    <dgm:cxn modelId="{4F59D6A1-3355-5A4A-8CDC-DA8B68CCA447}" type="presOf" srcId="{12C136D9-8339-5545-81ED-1A0DC21788F3}" destId="{E5E611B5-1BAC-B04A-8E31-3CAB29BF0F5E}" srcOrd="0" destOrd="0" presId="urn:microsoft.com/office/officeart/2005/8/layout/radial4"/>
    <dgm:cxn modelId="{ADFAE27A-FC0B-F547-A7BC-F8FD6ADEDF5C}" type="presOf" srcId="{BFC75AA1-E6F0-114B-9BA3-1AA007806AB5}" destId="{B0F82E99-41BD-094C-981E-6C87075DCC0A}" srcOrd="0" destOrd="0" presId="urn:microsoft.com/office/officeart/2005/8/layout/radial4"/>
    <dgm:cxn modelId="{1876AF59-6534-8F46-8051-454BF14FD968}" type="presOf" srcId="{9E2CBCF6-A69A-2749-811E-66411236F67A}" destId="{B2B67C47-1BF0-734D-9CB1-089FEB9A85BB}" srcOrd="0" destOrd="0" presId="urn:microsoft.com/office/officeart/2005/8/layout/radial4"/>
    <dgm:cxn modelId="{9D312CDE-2195-F44B-B7FB-7F83AA300727}" type="presOf" srcId="{64A97834-C814-F84F-A8E0-2F4C43132932}" destId="{F2D94C3C-EB35-584E-AD55-864CAC1F7CEC}" srcOrd="0" destOrd="0" presId="urn:microsoft.com/office/officeart/2005/8/layout/radial4"/>
    <dgm:cxn modelId="{13CE0488-F8EC-E147-9199-60C6985A5E01}" srcId="{FEBFB211-5A2A-5844-AC41-D2F6F3FDA75E}" destId="{BFC75AA1-E6F0-114B-9BA3-1AA007806AB5}" srcOrd="1" destOrd="0" parTransId="{5118E6A5-58B3-DE44-BE79-E624F71A1294}" sibTransId="{D21D506C-5BB7-034F-928E-CB0ECFD11DB2}"/>
    <dgm:cxn modelId="{7DEF8022-8103-4A4E-8986-8170B059A4CB}" srcId="{64A97834-C814-F84F-A8E0-2F4C43132932}" destId="{FEBFB211-5A2A-5844-AC41-D2F6F3FDA75E}" srcOrd="0" destOrd="0" parTransId="{3421C769-63DA-B745-8192-129FCA0493B0}" sibTransId="{8BA7E22A-B06B-144E-AA2E-5C521AF2BB31}"/>
    <dgm:cxn modelId="{28E7E798-40CE-D941-821A-1B1A604DF28B}" srcId="{FEBFB211-5A2A-5844-AC41-D2F6F3FDA75E}" destId="{1D787FEB-95EF-D54C-B017-9ADCEC5CA259}" srcOrd="2" destOrd="0" parTransId="{24F97DD9-BD64-E54C-ACA3-A61E9595F120}" sibTransId="{A18D04C4-57E2-1D49-A2C4-002EF3B0B6F1}"/>
    <dgm:cxn modelId="{609F1859-DDB2-7649-BB46-01B809FFE2A8}" srcId="{FEBFB211-5A2A-5844-AC41-D2F6F3FDA75E}" destId="{9E2CBCF6-A69A-2749-811E-66411236F67A}" srcOrd="3" destOrd="0" parTransId="{6C6EF1D9-FE92-6143-8CD2-BA27D9326466}" sibTransId="{EB03F69F-A5E1-DB4D-9FCE-C35F5E4F4440}"/>
    <dgm:cxn modelId="{15A6A85D-9D6B-BF43-8FA2-B48DA8F88763}" srcId="{FEBFB211-5A2A-5844-AC41-D2F6F3FDA75E}" destId="{12C136D9-8339-5545-81ED-1A0DC21788F3}" srcOrd="0" destOrd="0" parTransId="{9AA7A41A-D440-3449-8080-9F00C66723DE}" sibTransId="{F5AEA685-4C94-CF4D-B171-78E946D0ED54}"/>
    <dgm:cxn modelId="{BAF10337-3FD4-6145-B15F-62CD958DC9CF}" type="presOf" srcId="{6C6EF1D9-FE92-6143-8CD2-BA27D9326466}" destId="{B9DD0160-45D8-7E40-BC3C-2B7B5F5607F3}" srcOrd="0" destOrd="0" presId="urn:microsoft.com/office/officeart/2005/8/layout/radial4"/>
    <dgm:cxn modelId="{6A2A41D6-2CD7-4044-8782-C2F1C0235C18}" type="presParOf" srcId="{F2D94C3C-EB35-584E-AD55-864CAC1F7CEC}" destId="{640AE980-B603-E64F-B003-D9212C4A474C}" srcOrd="0" destOrd="0" presId="urn:microsoft.com/office/officeart/2005/8/layout/radial4"/>
    <dgm:cxn modelId="{880BB277-9044-7548-8151-E7156FC07A71}" type="presParOf" srcId="{F2D94C3C-EB35-584E-AD55-864CAC1F7CEC}" destId="{AAC5DF7E-CC55-8C4F-9CFE-23CD429A6BA8}" srcOrd="1" destOrd="0" presId="urn:microsoft.com/office/officeart/2005/8/layout/radial4"/>
    <dgm:cxn modelId="{F78ED6F1-5DEF-7445-BD80-0E3207E2DDAA}" type="presParOf" srcId="{F2D94C3C-EB35-584E-AD55-864CAC1F7CEC}" destId="{E5E611B5-1BAC-B04A-8E31-3CAB29BF0F5E}" srcOrd="2" destOrd="0" presId="urn:microsoft.com/office/officeart/2005/8/layout/radial4"/>
    <dgm:cxn modelId="{E04D461C-5EEE-CA47-A47A-C02B729693D0}" type="presParOf" srcId="{F2D94C3C-EB35-584E-AD55-864CAC1F7CEC}" destId="{A3EC3EF1-4020-344F-811C-4F400024CA8C}" srcOrd="3" destOrd="0" presId="urn:microsoft.com/office/officeart/2005/8/layout/radial4"/>
    <dgm:cxn modelId="{6B9E5517-F8D4-414F-AAB1-9D5197C0AFF2}" type="presParOf" srcId="{F2D94C3C-EB35-584E-AD55-864CAC1F7CEC}" destId="{B0F82E99-41BD-094C-981E-6C87075DCC0A}" srcOrd="4" destOrd="0" presId="urn:microsoft.com/office/officeart/2005/8/layout/radial4"/>
    <dgm:cxn modelId="{DACD2360-F5F8-B640-9403-DA76A8E308EA}" type="presParOf" srcId="{F2D94C3C-EB35-584E-AD55-864CAC1F7CEC}" destId="{63BCA56F-D383-A342-831C-3BEC57B780E6}" srcOrd="5" destOrd="0" presId="urn:microsoft.com/office/officeart/2005/8/layout/radial4"/>
    <dgm:cxn modelId="{8F563B7C-7CB2-2B41-954E-B0E27BBDC809}" type="presParOf" srcId="{F2D94C3C-EB35-584E-AD55-864CAC1F7CEC}" destId="{9D9757A2-5F2D-1B43-88EF-78BEC5CEFAF8}" srcOrd="6" destOrd="0" presId="urn:microsoft.com/office/officeart/2005/8/layout/radial4"/>
    <dgm:cxn modelId="{87950079-EF12-F04D-A373-21E703D9BA41}" type="presParOf" srcId="{F2D94C3C-EB35-584E-AD55-864CAC1F7CEC}" destId="{B9DD0160-45D8-7E40-BC3C-2B7B5F5607F3}" srcOrd="7" destOrd="0" presId="urn:microsoft.com/office/officeart/2005/8/layout/radial4"/>
    <dgm:cxn modelId="{6CDAE3FF-D4C7-9343-AD71-5868C90AD51E}" type="presParOf" srcId="{F2D94C3C-EB35-584E-AD55-864CAC1F7CEC}" destId="{B2B67C47-1BF0-734D-9CB1-089FEB9A85B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97834-C814-F84F-A8E0-2F4C43132932}" type="doc">
      <dgm:prSet loTypeId="urn:microsoft.com/office/officeart/2005/8/layout/radial4" loCatId="" qsTypeId="urn:microsoft.com/office/officeart/2005/8/quickstyle/simple4" qsCatId="simple" csTypeId="urn:microsoft.com/office/officeart/2005/8/colors/colorful4" csCatId="colorful" phldr="1"/>
      <dgm:spPr/>
      <dgm:t>
        <a:bodyPr/>
        <a:lstStyle/>
        <a:p>
          <a:endParaRPr lang="en-US"/>
        </a:p>
      </dgm:t>
    </dgm:pt>
    <dgm:pt modelId="{FEBFB211-5A2A-5844-AC41-D2F6F3FDA75E}">
      <dgm:prSet phldrT="[Text]"/>
      <dgm:spPr/>
      <dgm:t>
        <a:bodyPr/>
        <a:lstStyle/>
        <a:p>
          <a:r>
            <a:rPr lang="en-US" dirty="0" smtClean="0"/>
            <a:t>Plan P activities</a:t>
          </a:r>
          <a:endParaRPr lang="en-US" dirty="0"/>
        </a:p>
      </dgm:t>
    </dgm:pt>
    <dgm:pt modelId="{3421C769-63DA-B745-8192-129FCA0493B0}" type="parTrans" cxnId="{7DEF8022-8103-4A4E-8986-8170B059A4CB}">
      <dgm:prSet/>
      <dgm:spPr/>
      <dgm:t>
        <a:bodyPr/>
        <a:lstStyle/>
        <a:p>
          <a:endParaRPr lang="en-US"/>
        </a:p>
      </dgm:t>
    </dgm:pt>
    <dgm:pt modelId="{8BA7E22A-B06B-144E-AA2E-5C521AF2BB31}" type="sibTrans" cxnId="{7DEF8022-8103-4A4E-8986-8170B059A4CB}">
      <dgm:prSet/>
      <dgm:spPr/>
      <dgm:t>
        <a:bodyPr/>
        <a:lstStyle/>
        <a:p>
          <a:endParaRPr lang="en-US"/>
        </a:p>
      </dgm:t>
    </dgm:pt>
    <dgm:pt modelId="{12C136D9-8339-5545-81ED-1A0DC21788F3}">
      <dgm:prSet phldrT="[Text]"/>
      <dgm:spPr/>
      <dgm:t>
        <a:bodyPr/>
        <a:lstStyle/>
        <a:p>
          <a:r>
            <a:rPr lang="en-US" dirty="0" smtClean="0"/>
            <a:t>Case Studies</a:t>
          </a:r>
          <a:endParaRPr lang="en-US" dirty="0"/>
        </a:p>
      </dgm:t>
    </dgm:pt>
    <dgm:pt modelId="{9AA7A41A-D440-3449-8080-9F00C66723DE}" type="parTrans" cxnId="{15A6A85D-9D6B-BF43-8FA2-B48DA8F88763}">
      <dgm:prSet/>
      <dgm:spPr/>
      <dgm:t>
        <a:bodyPr/>
        <a:lstStyle/>
        <a:p>
          <a:endParaRPr lang="en-US"/>
        </a:p>
      </dgm:t>
    </dgm:pt>
    <dgm:pt modelId="{F5AEA685-4C94-CF4D-B171-78E946D0ED54}" type="sibTrans" cxnId="{15A6A85D-9D6B-BF43-8FA2-B48DA8F88763}">
      <dgm:prSet/>
      <dgm:spPr/>
      <dgm:t>
        <a:bodyPr/>
        <a:lstStyle/>
        <a:p>
          <a:endParaRPr lang="en-US"/>
        </a:p>
      </dgm:t>
    </dgm:pt>
    <dgm:pt modelId="{BFC75AA1-E6F0-114B-9BA3-1AA007806AB5}">
      <dgm:prSet phldrT="[Text]"/>
      <dgm:spPr/>
      <dgm:t>
        <a:bodyPr/>
        <a:lstStyle/>
        <a:p>
          <a:r>
            <a:rPr lang="en-US" dirty="0" smtClean="0"/>
            <a:t>Trying new ideas</a:t>
          </a:r>
          <a:endParaRPr lang="en-US" dirty="0"/>
        </a:p>
      </dgm:t>
    </dgm:pt>
    <dgm:pt modelId="{5118E6A5-58B3-DE44-BE79-E624F71A1294}" type="parTrans" cxnId="{13CE0488-F8EC-E147-9199-60C6985A5E01}">
      <dgm:prSet/>
      <dgm:spPr/>
      <dgm:t>
        <a:bodyPr/>
        <a:lstStyle/>
        <a:p>
          <a:endParaRPr lang="en-US"/>
        </a:p>
      </dgm:t>
    </dgm:pt>
    <dgm:pt modelId="{D21D506C-5BB7-034F-928E-CB0ECFD11DB2}" type="sibTrans" cxnId="{13CE0488-F8EC-E147-9199-60C6985A5E01}">
      <dgm:prSet/>
      <dgm:spPr/>
      <dgm:t>
        <a:bodyPr/>
        <a:lstStyle/>
        <a:p>
          <a:endParaRPr lang="en-US"/>
        </a:p>
      </dgm:t>
    </dgm:pt>
    <dgm:pt modelId="{1D787FEB-95EF-D54C-B017-9ADCEC5CA259}">
      <dgm:prSet phldrT="[Text]"/>
      <dgm:spPr/>
      <dgm:t>
        <a:bodyPr/>
        <a:lstStyle/>
        <a:p>
          <a:r>
            <a:rPr lang="en-US" dirty="0" smtClean="0"/>
            <a:t>Building on the evidence</a:t>
          </a:r>
          <a:endParaRPr lang="en-US" dirty="0"/>
        </a:p>
      </dgm:t>
    </dgm:pt>
    <dgm:pt modelId="{24F97DD9-BD64-E54C-ACA3-A61E9595F120}" type="parTrans" cxnId="{28E7E798-40CE-D941-821A-1B1A604DF28B}">
      <dgm:prSet/>
      <dgm:spPr/>
      <dgm:t>
        <a:bodyPr/>
        <a:lstStyle/>
        <a:p>
          <a:endParaRPr lang="en-US"/>
        </a:p>
      </dgm:t>
    </dgm:pt>
    <dgm:pt modelId="{A18D04C4-57E2-1D49-A2C4-002EF3B0B6F1}" type="sibTrans" cxnId="{28E7E798-40CE-D941-821A-1B1A604DF28B}">
      <dgm:prSet/>
      <dgm:spPr/>
      <dgm:t>
        <a:bodyPr/>
        <a:lstStyle/>
        <a:p>
          <a:endParaRPr lang="en-US"/>
        </a:p>
      </dgm:t>
    </dgm:pt>
    <dgm:pt modelId="{9E2CBCF6-A69A-2749-811E-66411236F67A}">
      <dgm:prSet/>
      <dgm:spPr/>
      <dgm:t>
        <a:bodyPr/>
        <a:lstStyle/>
        <a:p>
          <a:r>
            <a:rPr lang="en-US" dirty="0" smtClean="0"/>
            <a:t>Communication</a:t>
          </a:r>
          <a:endParaRPr lang="en-US" dirty="0"/>
        </a:p>
      </dgm:t>
    </dgm:pt>
    <dgm:pt modelId="{6C6EF1D9-FE92-6143-8CD2-BA27D9326466}" type="parTrans" cxnId="{609F1859-DDB2-7649-BB46-01B809FFE2A8}">
      <dgm:prSet/>
      <dgm:spPr/>
      <dgm:t>
        <a:bodyPr/>
        <a:lstStyle/>
        <a:p>
          <a:endParaRPr lang="en-US"/>
        </a:p>
      </dgm:t>
    </dgm:pt>
    <dgm:pt modelId="{EB03F69F-A5E1-DB4D-9FCE-C35F5E4F4440}" type="sibTrans" cxnId="{609F1859-DDB2-7649-BB46-01B809FFE2A8}">
      <dgm:prSet/>
      <dgm:spPr/>
      <dgm:t>
        <a:bodyPr/>
        <a:lstStyle/>
        <a:p>
          <a:endParaRPr lang="en-US"/>
        </a:p>
      </dgm:t>
    </dgm:pt>
    <dgm:pt modelId="{F2D94C3C-EB35-584E-AD55-864CAC1F7CEC}" type="pres">
      <dgm:prSet presAssocID="{64A97834-C814-F84F-A8E0-2F4C43132932}" presName="cycle" presStyleCnt="0">
        <dgm:presLayoutVars>
          <dgm:chMax val="1"/>
          <dgm:dir/>
          <dgm:animLvl val="ctr"/>
          <dgm:resizeHandles val="exact"/>
        </dgm:presLayoutVars>
      </dgm:prSet>
      <dgm:spPr/>
      <dgm:t>
        <a:bodyPr/>
        <a:lstStyle/>
        <a:p>
          <a:endParaRPr lang="en-US"/>
        </a:p>
      </dgm:t>
    </dgm:pt>
    <dgm:pt modelId="{640AE980-B603-E64F-B003-D9212C4A474C}" type="pres">
      <dgm:prSet presAssocID="{FEBFB211-5A2A-5844-AC41-D2F6F3FDA75E}" presName="centerShape" presStyleLbl="node0" presStyleIdx="0" presStyleCnt="1"/>
      <dgm:spPr/>
      <dgm:t>
        <a:bodyPr/>
        <a:lstStyle/>
        <a:p>
          <a:endParaRPr lang="en-US"/>
        </a:p>
      </dgm:t>
    </dgm:pt>
    <dgm:pt modelId="{AAC5DF7E-CC55-8C4F-9CFE-23CD429A6BA8}" type="pres">
      <dgm:prSet presAssocID="{9AA7A41A-D440-3449-8080-9F00C66723DE}" presName="parTrans" presStyleLbl="bgSibTrans2D1" presStyleIdx="0" presStyleCnt="4"/>
      <dgm:spPr/>
      <dgm:t>
        <a:bodyPr/>
        <a:lstStyle/>
        <a:p>
          <a:endParaRPr lang="en-US"/>
        </a:p>
      </dgm:t>
    </dgm:pt>
    <dgm:pt modelId="{E5E611B5-1BAC-B04A-8E31-3CAB29BF0F5E}" type="pres">
      <dgm:prSet presAssocID="{12C136D9-8339-5545-81ED-1A0DC21788F3}" presName="node" presStyleLbl="node1" presStyleIdx="0" presStyleCnt="4">
        <dgm:presLayoutVars>
          <dgm:bulletEnabled val="1"/>
        </dgm:presLayoutVars>
      </dgm:prSet>
      <dgm:spPr/>
      <dgm:t>
        <a:bodyPr/>
        <a:lstStyle/>
        <a:p>
          <a:endParaRPr lang="en-US"/>
        </a:p>
      </dgm:t>
    </dgm:pt>
    <dgm:pt modelId="{A3EC3EF1-4020-344F-811C-4F400024CA8C}" type="pres">
      <dgm:prSet presAssocID="{5118E6A5-58B3-DE44-BE79-E624F71A1294}" presName="parTrans" presStyleLbl="bgSibTrans2D1" presStyleIdx="1" presStyleCnt="4"/>
      <dgm:spPr/>
      <dgm:t>
        <a:bodyPr/>
        <a:lstStyle/>
        <a:p>
          <a:endParaRPr lang="en-US"/>
        </a:p>
      </dgm:t>
    </dgm:pt>
    <dgm:pt modelId="{B0F82E99-41BD-094C-981E-6C87075DCC0A}" type="pres">
      <dgm:prSet presAssocID="{BFC75AA1-E6F0-114B-9BA3-1AA007806AB5}" presName="node" presStyleLbl="node1" presStyleIdx="1" presStyleCnt="4">
        <dgm:presLayoutVars>
          <dgm:bulletEnabled val="1"/>
        </dgm:presLayoutVars>
      </dgm:prSet>
      <dgm:spPr/>
      <dgm:t>
        <a:bodyPr/>
        <a:lstStyle/>
        <a:p>
          <a:endParaRPr lang="en-US"/>
        </a:p>
      </dgm:t>
    </dgm:pt>
    <dgm:pt modelId="{63BCA56F-D383-A342-831C-3BEC57B780E6}" type="pres">
      <dgm:prSet presAssocID="{24F97DD9-BD64-E54C-ACA3-A61E9595F120}" presName="parTrans" presStyleLbl="bgSibTrans2D1" presStyleIdx="2" presStyleCnt="4"/>
      <dgm:spPr/>
      <dgm:t>
        <a:bodyPr/>
        <a:lstStyle/>
        <a:p>
          <a:endParaRPr lang="en-US"/>
        </a:p>
      </dgm:t>
    </dgm:pt>
    <dgm:pt modelId="{9D9757A2-5F2D-1B43-88EF-78BEC5CEFAF8}" type="pres">
      <dgm:prSet presAssocID="{1D787FEB-95EF-D54C-B017-9ADCEC5CA259}" presName="node" presStyleLbl="node1" presStyleIdx="2" presStyleCnt="4">
        <dgm:presLayoutVars>
          <dgm:bulletEnabled val="1"/>
        </dgm:presLayoutVars>
      </dgm:prSet>
      <dgm:spPr/>
      <dgm:t>
        <a:bodyPr/>
        <a:lstStyle/>
        <a:p>
          <a:endParaRPr lang="en-US"/>
        </a:p>
      </dgm:t>
    </dgm:pt>
    <dgm:pt modelId="{B9DD0160-45D8-7E40-BC3C-2B7B5F5607F3}" type="pres">
      <dgm:prSet presAssocID="{6C6EF1D9-FE92-6143-8CD2-BA27D9326466}" presName="parTrans" presStyleLbl="bgSibTrans2D1" presStyleIdx="3" presStyleCnt="4"/>
      <dgm:spPr/>
      <dgm:t>
        <a:bodyPr/>
        <a:lstStyle/>
        <a:p>
          <a:endParaRPr lang="en-US"/>
        </a:p>
      </dgm:t>
    </dgm:pt>
    <dgm:pt modelId="{B2B67C47-1BF0-734D-9CB1-089FEB9A85BB}" type="pres">
      <dgm:prSet presAssocID="{9E2CBCF6-A69A-2749-811E-66411236F67A}" presName="node" presStyleLbl="node1" presStyleIdx="3" presStyleCnt="4">
        <dgm:presLayoutVars>
          <dgm:bulletEnabled val="1"/>
        </dgm:presLayoutVars>
      </dgm:prSet>
      <dgm:spPr/>
      <dgm:t>
        <a:bodyPr/>
        <a:lstStyle/>
        <a:p>
          <a:endParaRPr lang="en-US"/>
        </a:p>
      </dgm:t>
    </dgm:pt>
  </dgm:ptLst>
  <dgm:cxnLst>
    <dgm:cxn modelId="{15DF7F30-C3AF-554A-A8E3-23D4D80B2695}" type="presOf" srcId="{9E2CBCF6-A69A-2749-811E-66411236F67A}" destId="{B2B67C47-1BF0-734D-9CB1-089FEB9A85BB}" srcOrd="0" destOrd="0" presId="urn:microsoft.com/office/officeart/2005/8/layout/radial4"/>
    <dgm:cxn modelId="{A163B38A-9E25-5949-8C42-EA00A9CD91F6}" type="presOf" srcId="{BFC75AA1-E6F0-114B-9BA3-1AA007806AB5}" destId="{B0F82E99-41BD-094C-981E-6C87075DCC0A}" srcOrd="0" destOrd="0" presId="urn:microsoft.com/office/officeart/2005/8/layout/radial4"/>
    <dgm:cxn modelId="{6608F11B-45C6-D14C-8318-A067A2001489}" type="presOf" srcId="{1D787FEB-95EF-D54C-B017-9ADCEC5CA259}" destId="{9D9757A2-5F2D-1B43-88EF-78BEC5CEFAF8}" srcOrd="0" destOrd="0" presId="urn:microsoft.com/office/officeart/2005/8/layout/radial4"/>
    <dgm:cxn modelId="{4FAADE68-80BF-2340-8A0D-4BA1D1B3413B}" type="presOf" srcId="{12C136D9-8339-5545-81ED-1A0DC21788F3}" destId="{E5E611B5-1BAC-B04A-8E31-3CAB29BF0F5E}" srcOrd="0" destOrd="0" presId="urn:microsoft.com/office/officeart/2005/8/layout/radial4"/>
    <dgm:cxn modelId="{FD4B23AC-7AE4-B646-B929-308CBD275E1F}" type="presOf" srcId="{FEBFB211-5A2A-5844-AC41-D2F6F3FDA75E}" destId="{640AE980-B603-E64F-B003-D9212C4A474C}" srcOrd="0" destOrd="0" presId="urn:microsoft.com/office/officeart/2005/8/layout/radial4"/>
    <dgm:cxn modelId="{4B288677-22A7-834D-815A-D62CE46BDF91}" type="presOf" srcId="{24F97DD9-BD64-E54C-ACA3-A61E9595F120}" destId="{63BCA56F-D383-A342-831C-3BEC57B780E6}" srcOrd="0" destOrd="0" presId="urn:microsoft.com/office/officeart/2005/8/layout/radial4"/>
    <dgm:cxn modelId="{ACA9C24D-8AA0-AD49-9A48-19BB0F12F93F}" type="presOf" srcId="{5118E6A5-58B3-DE44-BE79-E624F71A1294}" destId="{A3EC3EF1-4020-344F-811C-4F400024CA8C}" srcOrd="0" destOrd="0" presId="urn:microsoft.com/office/officeart/2005/8/layout/radial4"/>
    <dgm:cxn modelId="{484F4955-90BB-7F45-A076-248AE951A088}" type="presOf" srcId="{6C6EF1D9-FE92-6143-8CD2-BA27D9326466}" destId="{B9DD0160-45D8-7E40-BC3C-2B7B5F5607F3}" srcOrd="0" destOrd="0" presId="urn:microsoft.com/office/officeart/2005/8/layout/radial4"/>
    <dgm:cxn modelId="{13CE0488-F8EC-E147-9199-60C6985A5E01}" srcId="{FEBFB211-5A2A-5844-AC41-D2F6F3FDA75E}" destId="{BFC75AA1-E6F0-114B-9BA3-1AA007806AB5}" srcOrd="1" destOrd="0" parTransId="{5118E6A5-58B3-DE44-BE79-E624F71A1294}" sibTransId="{D21D506C-5BB7-034F-928E-CB0ECFD11DB2}"/>
    <dgm:cxn modelId="{F3D2B59F-9789-0348-BAB6-1F716A28396B}" type="presOf" srcId="{64A97834-C814-F84F-A8E0-2F4C43132932}" destId="{F2D94C3C-EB35-584E-AD55-864CAC1F7CEC}" srcOrd="0" destOrd="0" presId="urn:microsoft.com/office/officeart/2005/8/layout/radial4"/>
    <dgm:cxn modelId="{7DEF8022-8103-4A4E-8986-8170B059A4CB}" srcId="{64A97834-C814-F84F-A8E0-2F4C43132932}" destId="{FEBFB211-5A2A-5844-AC41-D2F6F3FDA75E}" srcOrd="0" destOrd="0" parTransId="{3421C769-63DA-B745-8192-129FCA0493B0}" sibTransId="{8BA7E22A-B06B-144E-AA2E-5C521AF2BB31}"/>
    <dgm:cxn modelId="{CCADD8CB-A606-1B4C-85B3-CC489BCAB8B9}" type="presOf" srcId="{9AA7A41A-D440-3449-8080-9F00C66723DE}" destId="{AAC5DF7E-CC55-8C4F-9CFE-23CD429A6BA8}" srcOrd="0" destOrd="0" presId="urn:microsoft.com/office/officeart/2005/8/layout/radial4"/>
    <dgm:cxn modelId="{28E7E798-40CE-D941-821A-1B1A604DF28B}" srcId="{FEBFB211-5A2A-5844-AC41-D2F6F3FDA75E}" destId="{1D787FEB-95EF-D54C-B017-9ADCEC5CA259}" srcOrd="2" destOrd="0" parTransId="{24F97DD9-BD64-E54C-ACA3-A61E9595F120}" sibTransId="{A18D04C4-57E2-1D49-A2C4-002EF3B0B6F1}"/>
    <dgm:cxn modelId="{609F1859-DDB2-7649-BB46-01B809FFE2A8}" srcId="{FEBFB211-5A2A-5844-AC41-D2F6F3FDA75E}" destId="{9E2CBCF6-A69A-2749-811E-66411236F67A}" srcOrd="3" destOrd="0" parTransId="{6C6EF1D9-FE92-6143-8CD2-BA27D9326466}" sibTransId="{EB03F69F-A5E1-DB4D-9FCE-C35F5E4F4440}"/>
    <dgm:cxn modelId="{15A6A85D-9D6B-BF43-8FA2-B48DA8F88763}" srcId="{FEBFB211-5A2A-5844-AC41-D2F6F3FDA75E}" destId="{12C136D9-8339-5545-81ED-1A0DC21788F3}" srcOrd="0" destOrd="0" parTransId="{9AA7A41A-D440-3449-8080-9F00C66723DE}" sibTransId="{F5AEA685-4C94-CF4D-B171-78E946D0ED54}"/>
    <dgm:cxn modelId="{6C2FF8D2-4C4F-6C44-B49F-71E3AF7CEEE6}" type="presParOf" srcId="{F2D94C3C-EB35-584E-AD55-864CAC1F7CEC}" destId="{640AE980-B603-E64F-B003-D9212C4A474C}" srcOrd="0" destOrd="0" presId="urn:microsoft.com/office/officeart/2005/8/layout/radial4"/>
    <dgm:cxn modelId="{707DAC64-FF78-8748-93B8-2698CE3304ED}" type="presParOf" srcId="{F2D94C3C-EB35-584E-AD55-864CAC1F7CEC}" destId="{AAC5DF7E-CC55-8C4F-9CFE-23CD429A6BA8}" srcOrd="1" destOrd="0" presId="urn:microsoft.com/office/officeart/2005/8/layout/radial4"/>
    <dgm:cxn modelId="{550B44EB-D3B8-5542-BF28-30A468BE1BF4}" type="presParOf" srcId="{F2D94C3C-EB35-584E-AD55-864CAC1F7CEC}" destId="{E5E611B5-1BAC-B04A-8E31-3CAB29BF0F5E}" srcOrd="2" destOrd="0" presId="urn:microsoft.com/office/officeart/2005/8/layout/radial4"/>
    <dgm:cxn modelId="{B297E192-08F5-4441-8015-17BEB76E32A5}" type="presParOf" srcId="{F2D94C3C-EB35-584E-AD55-864CAC1F7CEC}" destId="{A3EC3EF1-4020-344F-811C-4F400024CA8C}" srcOrd="3" destOrd="0" presId="urn:microsoft.com/office/officeart/2005/8/layout/radial4"/>
    <dgm:cxn modelId="{A9737963-D5C4-F04F-9DB4-E0C1C1656B38}" type="presParOf" srcId="{F2D94C3C-EB35-584E-AD55-864CAC1F7CEC}" destId="{B0F82E99-41BD-094C-981E-6C87075DCC0A}" srcOrd="4" destOrd="0" presId="urn:microsoft.com/office/officeart/2005/8/layout/radial4"/>
    <dgm:cxn modelId="{6D1D2176-5119-F444-B00C-EE28F897E01A}" type="presParOf" srcId="{F2D94C3C-EB35-584E-AD55-864CAC1F7CEC}" destId="{63BCA56F-D383-A342-831C-3BEC57B780E6}" srcOrd="5" destOrd="0" presId="urn:microsoft.com/office/officeart/2005/8/layout/radial4"/>
    <dgm:cxn modelId="{12612486-C9BF-454E-AF82-1F11CB2E7528}" type="presParOf" srcId="{F2D94C3C-EB35-584E-AD55-864CAC1F7CEC}" destId="{9D9757A2-5F2D-1B43-88EF-78BEC5CEFAF8}" srcOrd="6" destOrd="0" presId="urn:microsoft.com/office/officeart/2005/8/layout/radial4"/>
    <dgm:cxn modelId="{C168DDED-8216-5E48-B76E-EDA9486CA240}" type="presParOf" srcId="{F2D94C3C-EB35-584E-AD55-864CAC1F7CEC}" destId="{B9DD0160-45D8-7E40-BC3C-2B7B5F5607F3}" srcOrd="7" destOrd="0" presId="urn:microsoft.com/office/officeart/2005/8/layout/radial4"/>
    <dgm:cxn modelId="{560FC5B1-3785-E146-A7FC-BCC97738CE78}" type="presParOf" srcId="{F2D94C3C-EB35-584E-AD55-864CAC1F7CEC}" destId="{B2B67C47-1BF0-734D-9CB1-089FEB9A85B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E980-B603-E64F-B003-D9212C4A474C}">
      <dsp:nvSpPr>
        <dsp:cNvPr id="0" name=""/>
        <dsp:cNvSpPr/>
      </dsp:nvSpPr>
      <dsp:spPr>
        <a:xfrm>
          <a:off x="3891151" y="3689242"/>
          <a:ext cx="2878386" cy="287838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Plan P activities</a:t>
          </a:r>
          <a:endParaRPr lang="en-US" sz="4100" kern="1200" dirty="0"/>
        </a:p>
      </dsp:txBody>
      <dsp:txXfrm>
        <a:off x="4312681" y="4110772"/>
        <a:ext cx="2035326" cy="2035326"/>
      </dsp:txXfrm>
    </dsp:sp>
    <dsp:sp modelId="{AAC5DF7E-CC55-8C4F-9CFE-23CD429A6BA8}">
      <dsp:nvSpPr>
        <dsp:cNvPr id="0" name=""/>
        <dsp:cNvSpPr/>
      </dsp:nvSpPr>
      <dsp:spPr>
        <a:xfrm rot="11700000">
          <a:off x="1326167" y="3982358"/>
          <a:ext cx="2515464" cy="820340"/>
        </a:xfrm>
        <a:prstGeom prst="lef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E611B5-1BAC-B04A-8E31-3CAB29BF0F5E}">
      <dsp:nvSpPr>
        <dsp:cNvPr id="0" name=""/>
        <dsp:cNvSpPr/>
      </dsp:nvSpPr>
      <dsp:spPr>
        <a:xfrm>
          <a:off x="1790" y="2973216"/>
          <a:ext cx="2734466" cy="218757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Advisory Group</a:t>
          </a:r>
          <a:endParaRPr lang="en-US" sz="2800" kern="1200" dirty="0"/>
        </a:p>
      </dsp:txBody>
      <dsp:txXfrm>
        <a:off x="65862" y="3037288"/>
        <a:ext cx="2606322" cy="2059429"/>
      </dsp:txXfrm>
    </dsp:sp>
    <dsp:sp modelId="{A3EC3EF1-4020-344F-811C-4F400024CA8C}">
      <dsp:nvSpPr>
        <dsp:cNvPr id="0" name=""/>
        <dsp:cNvSpPr/>
      </dsp:nvSpPr>
      <dsp:spPr>
        <a:xfrm rot="14700000">
          <a:off x="2870969" y="2141335"/>
          <a:ext cx="2515464" cy="820340"/>
        </a:xfrm>
        <a:prstGeom prst="leftArrow">
          <a:avLst>
            <a:gd name="adj1" fmla="val 60000"/>
            <a:gd name="adj2" fmla="val 50000"/>
          </a:avLst>
        </a:prstGeom>
        <a:gradFill rotWithShape="0">
          <a:gsLst>
            <a:gs pos="0">
              <a:schemeClr val="accent2">
                <a:hueOff val="1626845"/>
                <a:satOff val="-1001"/>
                <a:lumOff val="-327"/>
                <a:alphaOff val="0"/>
                <a:tint val="100000"/>
                <a:shade val="100000"/>
                <a:satMod val="130000"/>
              </a:schemeClr>
            </a:gs>
            <a:gs pos="100000">
              <a:schemeClr val="accent2">
                <a:hueOff val="1626845"/>
                <a:satOff val="-1001"/>
                <a:lumOff val="-32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0F82E99-41BD-094C-981E-6C87075DCC0A}">
      <dsp:nvSpPr>
        <dsp:cNvPr id="0" name=""/>
        <dsp:cNvSpPr/>
      </dsp:nvSpPr>
      <dsp:spPr>
        <a:xfrm>
          <a:off x="2229927" y="317826"/>
          <a:ext cx="2734466" cy="2187573"/>
        </a:xfrm>
        <a:prstGeom prst="roundRect">
          <a:avLst>
            <a:gd name="adj" fmla="val 10000"/>
          </a:avLst>
        </a:prstGeom>
        <a:gradFill rotWithShape="0">
          <a:gsLst>
            <a:gs pos="0">
              <a:schemeClr val="accent2">
                <a:hueOff val="1626845"/>
                <a:satOff val="-1001"/>
                <a:lumOff val="-327"/>
                <a:alphaOff val="0"/>
                <a:tint val="100000"/>
                <a:shade val="100000"/>
                <a:satMod val="130000"/>
              </a:schemeClr>
            </a:gs>
            <a:gs pos="100000">
              <a:schemeClr val="accent2">
                <a:hueOff val="1626845"/>
                <a:satOff val="-1001"/>
                <a:lumOff val="-32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Review Evidence</a:t>
          </a:r>
          <a:endParaRPr lang="en-US" sz="2800" kern="1200" dirty="0"/>
        </a:p>
      </dsp:txBody>
      <dsp:txXfrm>
        <a:off x="2293999" y="381898"/>
        <a:ext cx="2606322" cy="2059429"/>
      </dsp:txXfrm>
    </dsp:sp>
    <dsp:sp modelId="{63BCA56F-D383-A342-831C-3BEC57B780E6}">
      <dsp:nvSpPr>
        <dsp:cNvPr id="0" name=""/>
        <dsp:cNvSpPr/>
      </dsp:nvSpPr>
      <dsp:spPr>
        <a:xfrm rot="17700000">
          <a:off x="5274254" y="2141335"/>
          <a:ext cx="2515464" cy="820340"/>
        </a:xfrm>
        <a:prstGeom prst="leftArrow">
          <a:avLst>
            <a:gd name="adj1" fmla="val 60000"/>
            <a:gd name="adj2" fmla="val 50000"/>
          </a:avLst>
        </a:prstGeom>
        <a:gradFill rotWithShape="0">
          <a:gsLst>
            <a:gs pos="0">
              <a:schemeClr val="accent2">
                <a:hueOff val="3253689"/>
                <a:satOff val="-2002"/>
                <a:lumOff val="-654"/>
                <a:alphaOff val="0"/>
                <a:tint val="100000"/>
                <a:shade val="100000"/>
                <a:satMod val="130000"/>
              </a:schemeClr>
            </a:gs>
            <a:gs pos="100000">
              <a:schemeClr val="accent2">
                <a:hueOff val="3253689"/>
                <a:satOff val="-2002"/>
                <a:lumOff val="-65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9757A2-5F2D-1B43-88EF-78BEC5CEFAF8}">
      <dsp:nvSpPr>
        <dsp:cNvPr id="0" name=""/>
        <dsp:cNvSpPr/>
      </dsp:nvSpPr>
      <dsp:spPr>
        <a:xfrm>
          <a:off x="5696294" y="317826"/>
          <a:ext cx="2734466" cy="2187573"/>
        </a:xfrm>
        <a:prstGeom prst="roundRect">
          <a:avLst>
            <a:gd name="adj" fmla="val 10000"/>
          </a:avLst>
        </a:prstGeom>
        <a:gradFill rotWithShape="0">
          <a:gsLst>
            <a:gs pos="0">
              <a:schemeClr val="accent2">
                <a:hueOff val="3253689"/>
                <a:satOff val="-2002"/>
                <a:lumOff val="-654"/>
                <a:alphaOff val="0"/>
                <a:tint val="100000"/>
                <a:shade val="100000"/>
                <a:satMod val="130000"/>
              </a:schemeClr>
            </a:gs>
            <a:gs pos="100000">
              <a:schemeClr val="accent2">
                <a:hueOff val="3253689"/>
                <a:satOff val="-2002"/>
                <a:lumOff val="-65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Prompt cards</a:t>
          </a:r>
          <a:endParaRPr lang="en-US" sz="2800" kern="1200" dirty="0"/>
        </a:p>
      </dsp:txBody>
      <dsp:txXfrm>
        <a:off x="5760366" y="381898"/>
        <a:ext cx="2606322" cy="2059429"/>
      </dsp:txXfrm>
    </dsp:sp>
    <dsp:sp modelId="{B9DD0160-45D8-7E40-BC3C-2B7B5F5607F3}">
      <dsp:nvSpPr>
        <dsp:cNvPr id="0" name=""/>
        <dsp:cNvSpPr/>
      </dsp:nvSpPr>
      <dsp:spPr>
        <a:xfrm rot="20700000">
          <a:off x="6819056" y="3982358"/>
          <a:ext cx="2515464" cy="820340"/>
        </a:xfrm>
        <a:prstGeom prst="leftArrow">
          <a:avLst>
            <a:gd name="adj1" fmla="val 60000"/>
            <a:gd name="adj2" fmla="val 50000"/>
          </a:avLst>
        </a:prstGeom>
        <a:gradFill rotWithShape="0">
          <a:gsLst>
            <a:gs pos="0">
              <a:schemeClr val="accent2">
                <a:hueOff val="4880534"/>
                <a:satOff val="-3003"/>
                <a:lumOff val="-981"/>
                <a:alphaOff val="0"/>
                <a:tint val="100000"/>
                <a:shade val="100000"/>
                <a:satMod val="130000"/>
              </a:schemeClr>
            </a:gs>
            <a:gs pos="100000">
              <a:schemeClr val="accent2">
                <a:hueOff val="4880534"/>
                <a:satOff val="-3003"/>
                <a:lumOff val="-98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2B67C47-1BF0-734D-9CB1-089FEB9A85BB}">
      <dsp:nvSpPr>
        <dsp:cNvPr id="0" name=""/>
        <dsp:cNvSpPr/>
      </dsp:nvSpPr>
      <dsp:spPr>
        <a:xfrm>
          <a:off x="7924431" y="2973216"/>
          <a:ext cx="2734466" cy="2187573"/>
        </a:xfrm>
        <a:prstGeom prst="roundRect">
          <a:avLst>
            <a:gd name="adj" fmla="val 10000"/>
          </a:avLst>
        </a:prstGeom>
        <a:gradFill rotWithShape="0">
          <a:gsLst>
            <a:gs pos="0">
              <a:schemeClr val="accent2">
                <a:hueOff val="4880534"/>
                <a:satOff val="-3003"/>
                <a:lumOff val="-981"/>
                <a:alphaOff val="0"/>
                <a:tint val="100000"/>
                <a:shade val="100000"/>
                <a:satMod val="130000"/>
              </a:schemeClr>
            </a:gs>
            <a:gs pos="100000">
              <a:schemeClr val="accent2">
                <a:hueOff val="4880534"/>
                <a:satOff val="-3003"/>
                <a:lumOff val="-98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Communication</a:t>
          </a:r>
          <a:endParaRPr lang="en-US" sz="2800" kern="1200" dirty="0"/>
        </a:p>
      </dsp:txBody>
      <dsp:txXfrm>
        <a:off x="7988503" y="3037288"/>
        <a:ext cx="2606322" cy="2059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AE980-B603-E64F-B003-D9212C4A474C}">
      <dsp:nvSpPr>
        <dsp:cNvPr id="0" name=""/>
        <dsp:cNvSpPr/>
      </dsp:nvSpPr>
      <dsp:spPr>
        <a:xfrm>
          <a:off x="3891151" y="3689242"/>
          <a:ext cx="2878386" cy="287838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dirty="0" smtClean="0"/>
            <a:t>Plan P activities</a:t>
          </a:r>
          <a:endParaRPr lang="en-US" sz="4100" kern="1200" dirty="0"/>
        </a:p>
      </dsp:txBody>
      <dsp:txXfrm>
        <a:off x="4312681" y="4110772"/>
        <a:ext cx="2035326" cy="2035326"/>
      </dsp:txXfrm>
    </dsp:sp>
    <dsp:sp modelId="{AAC5DF7E-CC55-8C4F-9CFE-23CD429A6BA8}">
      <dsp:nvSpPr>
        <dsp:cNvPr id="0" name=""/>
        <dsp:cNvSpPr/>
      </dsp:nvSpPr>
      <dsp:spPr>
        <a:xfrm rot="11700000">
          <a:off x="1326167" y="3982358"/>
          <a:ext cx="2515464" cy="820340"/>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5E611B5-1BAC-B04A-8E31-3CAB29BF0F5E}">
      <dsp:nvSpPr>
        <dsp:cNvPr id="0" name=""/>
        <dsp:cNvSpPr/>
      </dsp:nvSpPr>
      <dsp:spPr>
        <a:xfrm>
          <a:off x="1790" y="2973216"/>
          <a:ext cx="2734466" cy="2187573"/>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Case Studies</a:t>
          </a:r>
          <a:endParaRPr lang="en-US" sz="2800" kern="1200" dirty="0"/>
        </a:p>
      </dsp:txBody>
      <dsp:txXfrm>
        <a:off x="65862" y="3037288"/>
        <a:ext cx="2606322" cy="2059429"/>
      </dsp:txXfrm>
    </dsp:sp>
    <dsp:sp modelId="{A3EC3EF1-4020-344F-811C-4F400024CA8C}">
      <dsp:nvSpPr>
        <dsp:cNvPr id="0" name=""/>
        <dsp:cNvSpPr/>
      </dsp:nvSpPr>
      <dsp:spPr>
        <a:xfrm rot="14700000">
          <a:off x="2870969" y="2141335"/>
          <a:ext cx="2515464" cy="820340"/>
        </a:xfrm>
        <a:prstGeom prst="leftArrow">
          <a:avLst>
            <a:gd name="adj1" fmla="val 60000"/>
            <a:gd name="adj2" fmla="val 50000"/>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0F82E99-41BD-094C-981E-6C87075DCC0A}">
      <dsp:nvSpPr>
        <dsp:cNvPr id="0" name=""/>
        <dsp:cNvSpPr/>
      </dsp:nvSpPr>
      <dsp:spPr>
        <a:xfrm>
          <a:off x="2229927" y="317826"/>
          <a:ext cx="2734466" cy="2187573"/>
        </a:xfrm>
        <a:prstGeom prst="roundRect">
          <a:avLst>
            <a:gd name="adj" fmla="val 10000"/>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Trying new ideas</a:t>
          </a:r>
          <a:endParaRPr lang="en-US" sz="2800" kern="1200" dirty="0"/>
        </a:p>
      </dsp:txBody>
      <dsp:txXfrm>
        <a:off x="2293999" y="381898"/>
        <a:ext cx="2606322" cy="2059429"/>
      </dsp:txXfrm>
    </dsp:sp>
    <dsp:sp modelId="{63BCA56F-D383-A342-831C-3BEC57B780E6}">
      <dsp:nvSpPr>
        <dsp:cNvPr id="0" name=""/>
        <dsp:cNvSpPr/>
      </dsp:nvSpPr>
      <dsp:spPr>
        <a:xfrm rot="17700000">
          <a:off x="5274254" y="2141335"/>
          <a:ext cx="2515464" cy="820340"/>
        </a:xfrm>
        <a:prstGeom prst="leftArrow">
          <a:avLst>
            <a:gd name="adj1" fmla="val 60000"/>
            <a:gd name="adj2" fmla="val 50000"/>
          </a:avLst>
        </a:prstGeom>
        <a:gradFill rotWithShape="0">
          <a:gsLst>
            <a:gs pos="0">
              <a:schemeClr val="accent4">
                <a:hueOff val="-2976514"/>
                <a:satOff val="17933"/>
                <a:lumOff val="1437"/>
                <a:alphaOff val="0"/>
                <a:tint val="100000"/>
                <a:shade val="100000"/>
                <a:satMod val="130000"/>
              </a:schemeClr>
            </a:gs>
            <a:gs pos="100000">
              <a:schemeClr val="accent4">
                <a:hueOff val="-2976514"/>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9757A2-5F2D-1B43-88EF-78BEC5CEFAF8}">
      <dsp:nvSpPr>
        <dsp:cNvPr id="0" name=""/>
        <dsp:cNvSpPr/>
      </dsp:nvSpPr>
      <dsp:spPr>
        <a:xfrm>
          <a:off x="5696294" y="317826"/>
          <a:ext cx="2734466" cy="2187573"/>
        </a:xfrm>
        <a:prstGeom prst="roundRect">
          <a:avLst>
            <a:gd name="adj" fmla="val 10000"/>
          </a:avLst>
        </a:prstGeom>
        <a:gradFill rotWithShape="0">
          <a:gsLst>
            <a:gs pos="0">
              <a:schemeClr val="accent4">
                <a:hueOff val="-2976514"/>
                <a:satOff val="17933"/>
                <a:lumOff val="1437"/>
                <a:alphaOff val="0"/>
                <a:tint val="100000"/>
                <a:shade val="100000"/>
                <a:satMod val="130000"/>
              </a:schemeClr>
            </a:gs>
            <a:gs pos="100000">
              <a:schemeClr val="accent4">
                <a:hueOff val="-2976514"/>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Building on the evidence</a:t>
          </a:r>
          <a:endParaRPr lang="en-US" sz="2800" kern="1200" dirty="0"/>
        </a:p>
      </dsp:txBody>
      <dsp:txXfrm>
        <a:off x="5760366" y="381898"/>
        <a:ext cx="2606322" cy="2059429"/>
      </dsp:txXfrm>
    </dsp:sp>
    <dsp:sp modelId="{B9DD0160-45D8-7E40-BC3C-2B7B5F5607F3}">
      <dsp:nvSpPr>
        <dsp:cNvPr id="0" name=""/>
        <dsp:cNvSpPr/>
      </dsp:nvSpPr>
      <dsp:spPr>
        <a:xfrm rot="20700000">
          <a:off x="6819056" y="3982358"/>
          <a:ext cx="2515464" cy="820340"/>
        </a:xfrm>
        <a:prstGeom prst="leftArrow">
          <a:avLst>
            <a:gd name="adj1" fmla="val 60000"/>
            <a:gd name="adj2" fmla="val 50000"/>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2B67C47-1BF0-734D-9CB1-089FEB9A85BB}">
      <dsp:nvSpPr>
        <dsp:cNvPr id="0" name=""/>
        <dsp:cNvSpPr/>
      </dsp:nvSpPr>
      <dsp:spPr>
        <a:xfrm>
          <a:off x="7924431" y="2973216"/>
          <a:ext cx="2734466" cy="2187573"/>
        </a:xfrm>
        <a:prstGeom prst="roundRect">
          <a:avLst>
            <a:gd name="adj" fmla="val 10000"/>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Communication</a:t>
          </a:r>
          <a:endParaRPr lang="en-US" sz="2800" kern="1200" dirty="0"/>
        </a:p>
      </dsp:txBody>
      <dsp:txXfrm>
        <a:off x="7988503" y="3037288"/>
        <a:ext cx="2606322" cy="205942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99A119-503D-A94D-8AB2-8B02D7D86D60}" type="datetimeFigureOut">
              <a:rPr lang="en-US" smtClean="0"/>
              <a:pPr/>
              <a:t>30/11/2014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8A45A0-6C72-7945-833E-0B85E63C0E6B}" type="slidenum">
              <a:rPr lang="en-US" smtClean="0"/>
              <a:pPr/>
              <a:t>‹#›</a:t>
            </a:fld>
            <a:endParaRPr lang="en-US"/>
          </a:p>
        </p:txBody>
      </p:sp>
    </p:spTree>
    <p:extLst>
      <p:ext uri="{BB962C8B-B14F-4D97-AF65-F5344CB8AC3E}">
        <p14:creationId xmlns:p14="http://schemas.microsoft.com/office/powerpoint/2010/main" val="1761321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639762" marR="0" indent="-182562" algn="l" rtl="0">
              <a:lnSpc>
                <a:spcPct val="100000"/>
              </a:lnSpc>
              <a:spcBef>
                <a:spcPts val="0"/>
              </a:spcBef>
              <a:spcAft>
                <a:spcPts val="0"/>
              </a:spcAft>
              <a:defRPr/>
            </a:lvl2pPr>
            <a:lvl3pPr marL="1279525" marR="0" indent="-365125" algn="l" rtl="0">
              <a:lnSpc>
                <a:spcPct val="100000"/>
              </a:lnSpc>
              <a:spcBef>
                <a:spcPts val="0"/>
              </a:spcBef>
              <a:spcAft>
                <a:spcPts val="0"/>
              </a:spcAft>
              <a:defRPr/>
            </a:lvl3pPr>
            <a:lvl4pPr marL="1919286" marR="0" indent="-547686" algn="l" rtl="0">
              <a:lnSpc>
                <a:spcPct val="100000"/>
              </a:lnSpc>
              <a:spcBef>
                <a:spcPts val="0"/>
              </a:spcBef>
              <a:spcAft>
                <a:spcPts val="0"/>
              </a:spcAft>
              <a:defRPr/>
            </a:lvl4pPr>
            <a:lvl5pPr marL="2559050" marR="0" indent="-730250" algn="l" rtl="0">
              <a:lnSpc>
                <a:spcPct val="100000"/>
              </a:lnSpc>
              <a:spcBef>
                <a:spcPts val="0"/>
              </a:spcBef>
              <a:spcAft>
                <a:spcPts val="0"/>
              </a:spcAft>
              <a:defRPr/>
            </a:lvl5pPr>
            <a:lvl6pPr marL="3198812" marR="0" indent="-912811" algn="l" rtl="0">
              <a:lnSpc>
                <a:spcPct val="100000"/>
              </a:lnSpc>
              <a:spcBef>
                <a:spcPts val="0"/>
              </a:spcBef>
              <a:spcAft>
                <a:spcPts val="0"/>
              </a:spcAft>
              <a:defRPr/>
            </a:lvl6pPr>
            <a:lvl7pPr marL="4478337" marR="0" indent="-1277937" algn="l" rtl="0">
              <a:lnSpc>
                <a:spcPct val="100000"/>
              </a:lnSpc>
              <a:spcBef>
                <a:spcPts val="0"/>
              </a:spcBef>
              <a:spcAft>
                <a:spcPts val="0"/>
              </a:spcAft>
              <a:defRPr/>
            </a:lvl7pPr>
            <a:lvl8pPr marL="6397625" marR="0" indent="-1825625" algn="l" rtl="0">
              <a:lnSpc>
                <a:spcPct val="100000"/>
              </a:lnSpc>
              <a:spcBef>
                <a:spcPts val="0"/>
              </a:spcBef>
              <a:spcAft>
                <a:spcPts val="0"/>
              </a:spcAft>
              <a:defRPr/>
            </a:lvl8pPr>
            <a:lvl9pPr marL="8956675" marR="0" indent="-2555875"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639762" marR="0" indent="-182562" algn="l" rtl="0">
              <a:lnSpc>
                <a:spcPct val="100000"/>
              </a:lnSpc>
              <a:spcBef>
                <a:spcPts val="0"/>
              </a:spcBef>
              <a:spcAft>
                <a:spcPts val="0"/>
              </a:spcAft>
              <a:defRPr/>
            </a:lvl2pPr>
            <a:lvl3pPr marL="1279525" marR="0" indent="-365125" algn="l" rtl="0">
              <a:lnSpc>
                <a:spcPct val="100000"/>
              </a:lnSpc>
              <a:spcBef>
                <a:spcPts val="0"/>
              </a:spcBef>
              <a:spcAft>
                <a:spcPts val="0"/>
              </a:spcAft>
              <a:defRPr/>
            </a:lvl3pPr>
            <a:lvl4pPr marL="1919286" marR="0" indent="-547686" algn="l" rtl="0">
              <a:lnSpc>
                <a:spcPct val="100000"/>
              </a:lnSpc>
              <a:spcBef>
                <a:spcPts val="0"/>
              </a:spcBef>
              <a:spcAft>
                <a:spcPts val="0"/>
              </a:spcAft>
              <a:defRPr/>
            </a:lvl4pPr>
            <a:lvl5pPr marL="2559050" marR="0" indent="-730250" algn="l" rtl="0">
              <a:lnSpc>
                <a:spcPct val="100000"/>
              </a:lnSpc>
              <a:spcBef>
                <a:spcPts val="0"/>
              </a:spcBef>
              <a:spcAft>
                <a:spcPts val="0"/>
              </a:spcAft>
              <a:defRPr/>
            </a:lvl5pPr>
            <a:lvl6pPr marL="3198812" marR="0" indent="-912811" algn="l" rtl="0">
              <a:lnSpc>
                <a:spcPct val="100000"/>
              </a:lnSpc>
              <a:spcBef>
                <a:spcPts val="0"/>
              </a:spcBef>
              <a:spcAft>
                <a:spcPts val="0"/>
              </a:spcAft>
              <a:defRPr/>
            </a:lvl6pPr>
            <a:lvl7pPr marL="4478337" marR="0" indent="-1277937" algn="l" rtl="0">
              <a:lnSpc>
                <a:spcPct val="100000"/>
              </a:lnSpc>
              <a:spcBef>
                <a:spcPts val="0"/>
              </a:spcBef>
              <a:spcAft>
                <a:spcPts val="0"/>
              </a:spcAft>
              <a:defRPr/>
            </a:lvl7pPr>
            <a:lvl8pPr marL="6397625" marR="0" indent="-1825625" algn="l" rtl="0">
              <a:lnSpc>
                <a:spcPct val="100000"/>
              </a:lnSpc>
              <a:spcBef>
                <a:spcPts val="0"/>
              </a:spcBef>
              <a:spcAft>
                <a:spcPts val="0"/>
              </a:spcAft>
              <a:defRPr/>
            </a:lvl8pPr>
            <a:lvl9pPr marL="8956675" marR="0" indent="-2555875"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639762" marR="0" indent="-182562" algn="l" rtl="0">
              <a:lnSpc>
                <a:spcPct val="100000"/>
              </a:lnSpc>
              <a:spcBef>
                <a:spcPts val="0"/>
              </a:spcBef>
              <a:spcAft>
                <a:spcPts val="0"/>
              </a:spcAft>
              <a:defRPr/>
            </a:lvl2pPr>
            <a:lvl3pPr marL="1279525" marR="0" indent="-365125" algn="l" rtl="0">
              <a:lnSpc>
                <a:spcPct val="100000"/>
              </a:lnSpc>
              <a:spcBef>
                <a:spcPts val="0"/>
              </a:spcBef>
              <a:spcAft>
                <a:spcPts val="0"/>
              </a:spcAft>
              <a:defRPr/>
            </a:lvl3pPr>
            <a:lvl4pPr marL="1919286" marR="0" indent="-547686" algn="l" rtl="0">
              <a:lnSpc>
                <a:spcPct val="100000"/>
              </a:lnSpc>
              <a:spcBef>
                <a:spcPts val="0"/>
              </a:spcBef>
              <a:spcAft>
                <a:spcPts val="0"/>
              </a:spcAft>
              <a:defRPr/>
            </a:lvl4pPr>
            <a:lvl5pPr marL="2559050" marR="0" indent="-730250" algn="l" rtl="0">
              <a:lnSpc>
                <a:spcPct val="100000"/>
              </a:lnSpc>
              <a:spcBef>
                <a:spcPts val="0"/>
              </a:spcBef>
              <a:spcAft>
                <a:spcPts val="0"/>
              </a:spcAft>
              <a:defRPr/>
            </a:lvl5pPr>
            <a:lvl6pPr marL="3198812" marR="0" indent="-912811" algn="l" rtl="0">
              <a:lnSpc>
                <a:spcPct val="100000"/>
              </a:lnSpc>
              <a:spcBef>
                <a:spcPts val="0"/>
              </a:spcBef>
              <a:spcAft>
                <a:spcPts val="0"/>
              </a:spcAft>
              <a:defRPr/>
            </a:lvl6pPr>
            <a:lvl7pPr marL="4478337" marR="0" indent="-1277937" algn="l" rtl="0">
              <a:lnSpc>
                <a:spcPct val="100000"/>
              </a:lnSpc>
              <a:spcBef>
                <a:spcPts val="0"/>
              </a:spcBef>
              <a:spcAft>
                <a:spcPts val="0"/>
              </a:spcAft>
              <a:defRPr/>
            </a:lvl7pPr>
            <a:lvl8pPr marL="6397625" marR="0" indent="-1825625" algn="l" rtl="0">
              <a:lnSpc>
                <a:spcPct val="100000"/>
              </a:lnSpc>
              <a:spcBef>
                <a:spcPts val="0"/>
              </a:spcBef>
              <a:spcAft>
                <a:spcPts val="0"/>
              </a:spcAft>
              <a:defRPr/>
            </a:lvl8pPr>
            <a:lvl9pPr marL="8956675" marR="0" indent="-2555875"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a:p>
          <a:p>
            <a:pPr marL="639762" lvl="1" indent="-271462">
              <a:spcBef>
                <a:spcPts val="0"/>
              </a:spcBef>
              <a:buClr>
                <a:srgbClr val="000000"/>
              </a:buClr>
              <a:buFont typeface="Courier New"/>
              <a:buChar char="o"/>
            </a:pPr>
            <a:endParaRPr/>
          </a:p>
          <a:p>
            <a:pPr marL="1279525" lvl="2" indent="-454025">
              <a:spcBef>
                <a:spcPts val="0"/>
              </a:spcBef>
              <a:buClr>
                <a:srgbClr val="000000"/>
              </a:buClr>
              <a:buFont typeface="Wingdings"/>
              <a:buChar char="§"/>
            </a:pPr>
            <a:endParaRPr/>
          </a:p>
          <a:p>
            <a:pPr marL="1919286" lvl="3" indent="-636586">
              <a:spcBef>
                <a:spcPts val="0"/>
              </a:spcBef>
              <a:buClr>
                <a:srgbClr val="000000"/>
              </a:buClr>
              <a:buFont typeface="Arial"/>
              <a:buChar char="●"/>
            </a:pPr>
            <a:endParaRPr/>
          </a:p>
          <a:p>
            <a:pPr marL="2559050" lvl="4" indent="-819150">
              <a:spcBef>
                <a:spcPts val="0"/>
              </a:spcBef>
              <a:buClr>
                <a:srgbClr val="000000"/>
              </a:buClr>
              <a:buFont typeface="Courier New"/>
              <a:buChar char="o"/>
            </a:pPr>
            <a:endParaRPr/>
          </a:p>
          <a:p>
            <a:pPr marL="3198812" lvl="5" indent="-1001711">
              <a:spcBef>
                <a:spcPts val="0"/>
              </a:spcBef>
              <a:buClr>
                <a:srgbClr val="000000"/>
              </a:buClr>
              <a:buFont typeface="Wingdings"/>
              <a:buChar char="§"/>
            </a:pPr>
            <a:endParaRPr/>
          </a:p>
          <a:p>
            <a:pPr marL="4478337" lvl="6" indent="-1366837">
              <a:spcBef>
                <a:spcPts val="0"/>
              </a:spcBef>
              <a:buClr>
                <a:srgbClr val="000000"/>
              </a:buClr>
              <a:buFont typeface="Arial"/>
              <a:buChar char="●"/>
            </a:pPr>
            <a:endParaRPr/>
          </a:p>
          <a:p>
            <a:pPr marL="6397625" lvl="7" indent="-1914525">
              <a:spcBef>
                <a:spcPts val="0"/>
              </a:spcBef>
              <a:buClr>
                <a:srgbClr val="000000"/>
              </a:buClr>
              <a:buFont typeface="Courier New"/>
              <a:buChar char="o"/>
            </a:pPr>
            <a:endParaRPr/>
          </a:p>
          <a:p>
            <a:pPr marL="8956675" lvl="8" indent="-2644775">
              <a:spcBef>
                <a:spcPts val="0"/>
              </a:spcBef>
              <a:buClr>
                <a:srgbClr val="000000"/>
              </a:buClr>
              <a:buFont typeface="Wingdings"/>
              <a:buChar char="§"/>
            </a:pPr>
            <a:endParaRPr/>
          </a:p>
        </p:txBody>
      </p:sp>
    </p:spTree>
    <p:extLst>
      <p:ext uri="{BB962C8B-B14F-4D97-AF65-F5344CB8AC3E}">
        <p14:creationId xmlns:p14="http://schemas.microsoft.com/office/powerpoint/2010/main" val="110242039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59" name="Shape 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200" b="0" i="0" u="none" strike="noStrike" cap="none" baseline="0">
                <a:solidFill>
                  <a:srgbClr val="000000"/>
                </a:solidFill>
                <a:latin typeface="Arial"/>
                <a:ea typeface="Arial"/>
                <a:cs typeface="Arial"/>
                <a:sym typeface="Arial"/>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flexible and adaptable to needs</a:t>
            </a:r>
          </a:p>
          <a:p>
            <a:r>
              <a:rPr lang="en-US" dirty="0" smtClean="0"/>
              <a:t>Raising</a:t>
            </a:r>
            <a:r>
              <a:rPr lang="en-US" baseline="0" dirty="0" smtClean="0"/>
              <a:t> awareness</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639762" lvl="1" indent="-271462">
              <a:spcBef>
                <a:spcPts val="0"/>
              </a:spcBef>
              <a:buClr>
                <a:srgbClr val="000000"/>
              </a:buClr>
              <a:buFont typeface="Courier New"/>
              <a:buChar char="o"/>
            </a:pPr>
            <a:endParaRPr lang="en-US" smtClean="0"/>
          </a:p>
          <a:p>
            <a:pPr marL="1279525" lvl="2" indent="-454025">
              <a:spcBef>
                <a:spcPts val="0"/>
              </a:spcBef>
              <a:buClr>
                <a:srgbClr val="000000"/>
              </a:buClr>
              <a:buFont typeface="Wingdings"/>
              <a:buChar char="§"/>
            </a:pPr>
            <a:endParaRPr lang="en-US" smtClean="0"/>
          </a:p>
          <a:p>
            <a:pPr marL="1919286" lvl="3" indent="-636586">
              <a:spcBef>
                <a:spcPts val="0"/>
              </a:spcBef>
              <a:buClr>
                <a:srgbClr val="000000"/>
              </a:buClr>
              <a:buFont typeface="Arial"/>
              <a:buChar char="●"/>
            </a:pPr>
            <a:endParaRPr lang="en-US" smtClean="0"/>
          </a:p>
          <a:p>
            <a:pPr marL="2559050" lvl="4" indent="-819150">
              <a:spcBef>
                <a:spcPts val="0"/>
              </a:spcBef>
              <a:buClr>
                <a:srgbClr val="000000"/>
              </a:buClr>
              <a:buFont typeface="Courier New"/>
              <a:buChar char="o"/>
            </a:pPr>
            <a:endParaRPr lang="en-US" smtClean="0"/>
          </a:p>
          <a:p>
            <a:pPr marL="3198812" lvl="5" indent="-1001711">
              <a:spcBef>
                <a:spcPts val="0"/>
              </a:spcBef>
              <a:buClr>
                <a:srgbClr val="000000"/>
              </a:buClr>
              <a:buFont typeface="Wingdings"/>
              <a:buChar char="§"/>
            </a:pPr>
            <a:endParaRPr lang="en-US" smtClean="0"/>
          </a:p>
          <a:p>
            <a:pPr marL="4478337" lvl="6" indent="-1366837">
              <a:spcBef>
                <a:spcPts val="0"/>
              </a:spcBef>
              <a:buClr>
                <a:srgbClr val="000000"/>
              </a:buClr>
              <a:buFont typeface="Arial"/>
              <a:buChar char="●"/>
            </a:pPr>
            <a:endParaRPr lang="en-US" smtClean="0"/>
          </a:p>
          <a:p>
            <a:pPr marL="6397625" lvl="7" indent="-1914525">
              <a:spcBef>
                <a:spcPts val="0"/>
              </a:spcBef>
              <a:buClr>
                <a:srgbClr val="000000"/>
              </a:buClr>
              <a:buFont typeface="Courier New"/>
              <a:buChar char="o"/>
            </a:pPr>
            <a:endParaRPr lang="en-US" smtClean="0"/>
          </a:p>
          <a:p>
            <a:pPr marL="8956675" lvl="8" indent="-2644775">
              <a:spcBef>
                <a:spcPts val="0"/>
              </a:spcBef>
              <a:buClr>
                <a:srgbClr val="000000"/>
              </a:buClr>
              <a:buFont typeface="Wingdings"/>
              <a:buChar char="§"/>
            </a:pPr>
            <a:endParaRPr lang="en-US"/>
          </a:p>
        </p:txBody>
      </p:sp>
    </p:spTree>
    <p:extLst>
      <p:ext uri="{BB962C8B-B14F-4D97-AF65-F5344CB8AC3E}">
        <p14:creationId xmlns:p14="http://schemas.microsoft.com/office/powerpoint/2010/main" val="305857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ヒラギノ角ゴ Pro W3" charset="0"/>
                <a:cs typeface="ヒラギノ角ゴ Pro W3" charset="0"/>
              </a:rPr>
              <a:t>Raising awareness – building strong and resilient and connected communities  </a:t>
            </a:r>
          </a:p>
          <a:p>
            <a:r>
              <a:rPr lang="en-US">
                <a:latin typeface="Calibri" charset="0"/>
                <a:ea typeface="ヒラギノ角ゴ Pro W3" charset="0"/>
                <a:cs typeface="ヒラギノ角ゴ Pro W3" charset="0"/>
              </a:rPr>
              <a:t>Universal prevention</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9954161A-8432-014E-9147-DE25B273A36C}" type="slidenum">
              <a:rPr lang="en-US" sz="1200"/>
              <a:pPr eaLnBrk="1" hangingPunct="1"/>
              <a:t>19</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a:t>
            </a:r>
            <a:r>
              <a:rPr lang="en-US" baseline="0" dirty="0" smtClean="0"/>
              <a:t> of intervention with less evidence.</a:t>
            </a:r>
          </a:p>
          <a:p>
            <a:r>
              <a:rPr lang="en-US" baseline="0" dirty="0" smtClean="0"/>
              <a:t>One-to-one interventions – want a supporter ‘like’ themselves</a:t>
            </a:r>
          </a:p>
          <a:p>
            <a:r>
              <a:rPr lang="en-US" baseline="0" dirty="0" smtClean="0"/>
              <a:t>technology</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639762" lvl="1" indent="-271462">
              <a:spcBef>
                <a:spcPts val="0"/>
              </a:spcBef>
              <a:buClr>
                <a:srgbClr val="000000"/>
              </a:buClr>
              <a:buFont typeface="Courier New"/>
              <a:buChar char="o"/>
            </a:pPr>
            <a:endParaRPr lang="en-US" smtClean="0"/>
          </a:p>
          <a:p>
            <a:pPr marL="1279525" lvl="2" indent="-454025">
              <a:spcBef>
                <a:spcPts val="0"/>
              </a:spcBef>
              <a:buClr>
                <a:srgbClr val="000000"/>
              </a:buClr>
              <a:buFont typeface="Wingdings"/>
              <a:buChar char="§"/>
            </a:pPr>
            <a:endParaRPr lang="en-US" smtClean="0"/>
          </a:p>
          <a:p>
            <a:pPr marL="1919286" lvl="3" indent="-636586">
              <a:spcBef>
                <a:spcPts val="0"/>
              </a:spcBef>
              <a:buClr>
                <a:srgbClr val="000000"/>
              </a:buClr>
              <a:buFont typeface="Arial"/>
              <a:buChar char="●"/>
            </a:pPr>
            <a:endParaRPr lang="en-US" smtClean="0"/>
          </a:p>
          <a:p>
            <a:pPr marL="2559050" lvl="4" indent="-819150">
              <a:spcBef>
                <a:spcPts val="0"/>
              </a:spcBef>
              <a:buClr>
                <a:srgbClr val="000000"/>
              </a:buClr>
              <a:buFont typeface="Courier New"/>
              <a:buChar char="o"/>
            </a:pPr>
            <a:endParaRPr lang="en-US" smtClean="0"/>
          </a:p>
          <a:p>
            <a:pPr marL="3198812" lvl="5" indent="-1001711">
              <a:spcBef>
                <a:spcPts val="0"/>
              </a:spcBef>
              <a:buClr>
                <a:srgbClr val="000000"/>
              </a:buClr>
              <a:buFont typeface="Wingdings"/>
              <a:buChar char="§"/>
            </a:pPr>
            <a:endParaRPr lang="en-US" smtClean="0"/>
          </a:p>
          <a:p>
            <a:pPr marL="4478337" lvl="6" indent="-1366837">
              <a:spcBef>
                <a:spcPts val="0"/>
              </a:spcBef>
              <a:buClr>
                <a:srgbClr val="000000"/>
              </a:buClr>
              <a:buFont typeface="Arial"/>
              <a:buChar char="●"/>
            </a:pPr>
            <a:endParaRPr lang="en-US" smtClean="0"/>
          </a:p>
          <a:p>
            <a:pPr marL="6397625" lvl="7" indent="-1914525">
              <a:spcBef>
                <a:spcPts val="0"/>
              </a:spcBef>
              <a:buClr>
                <a:srgbClr val="000000"/>
              </a:buClr>
              <a:buFont typeface="Courier New"/>
              <a:buChar char="o"/>
            </a:pPr>
            <a:endParaRPr lang="en-US" smtClean="0"/>
          </a:p>
          <a:p>
            <a:pPr marL="8956675" lvl="8" indent="-2644775">
              <a:spcBef>
                <a:spcPts val="0"/>
              </a:spcBef>
              <a:buClr>
                <a:srgbClr val="000000"/>
              </a:buClr>
              <a:buFont typeface="Wingdings"/>
              <a:buChar char="§"/>
            </a:pPr>
            <a:endParaRPr lang="en-US"/>
          </a:p>
        </p:txBody>
      </p:sp>
    </p:spTree>
    <p:extLst>
      <p:ext uri="{BB962C8B-B14F-4D97-AF65-F5344CB8AC3E}">
        <p14:creationId xmlns:p14="http://schemas.microsoft.com/office/powerpoint/2010/main" val="337394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Depression</a:t>
            </a:r>
            <a:r>
              <a:rPr lang="en-US" baseline="0" dirty="0" smtClean="0"/>
              <a:t> – indicator for loneliness</a:t>
            </a:r>
          </a:p>
          <a:p>
            <a:r>
              <a:rPr lang="en-US" baseline="0" dirty="0" smtClean="0"/>
              <a:t>Widowhood – associated with loneliness</a:t>
            </a:r>
          </a:p>
          <a:p>
            <a:r>
              <a:rPr lang="en-US" baseline="0" dirty="0" smtClean="0"/>
              <a:t>3 barriers:</a:t>
            </a:r>
          </a:p>
          <a:p>
            <a:r>
              <a:rPr lang="en-US" baseline="0" dirty="0" smtClean="0"/>
              <a:t>Info</a:t>
            </a:r>
          </a:p>
          <a:p>
            <a:r>
              <a:rPr lang="en-US" baseline="0" dirty="0" smtClean="0"/>
              <a:t>Transport</a:t>
            </a:r>
          </a:p>
          <a:p>
            <a:r>
              <a:rPr lang="en-US" baseline="0" dirty="0" smtClean="0"/>
              <a:t>confidence</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639762" lvl="1" indent="-271462">
              <a:spcBef>
                <a:spcPts val="0"/>
              </a:spcBef>
              <a:buClr>
                <a:srgbClr val="000000"/>
              </a:buClr>
              <a:buFont typeface="Courier New"/>
              <a:buChar char="o"/>
            </a:pPr>
            <a:endParaRPr lang="en-US" smtClean="0"/>
          </a:p>
          <a:p>
            <a:pPr marL="1279525" lvl="2" indent="-454025">
              <a:spcBef>
                <a:spcPts val="0"/>
              </a:spcBef>
              <a:buClr>
                <a:srgbClr val="000000"/>
              </a:buClr>
              <a:buFont typeface="Wingdings"/>
              <a:buChar char="§"/>
            </a:pPr>
            <a:endParaRPr lang="en-US" smtClean="0"/>
          </a:p>
          <a:p>
            <a:pPr marL="1919286" lvl="3" indent="-636586">
              <a:spcBef>
                <a:spcPts val="0"/>
              </a:spcBef>
              <a:buClr>
                <a:srgbClr val="000000"/>
              </a:buClr>
              <a:buFont typeface="Arial"/>
              <a:buChar char="●"/>
            </a:pPr>
            <a:endParaRPr lang="en-US" smtClean="0"/>
          </a:p>
          <a:p>
            <a:pPr marL="2559050" lvl="4" indent="-819150">
              <a:spcBef>
                <a:spcPts val="0"/>
              </a:spcBef>
              <a:buClr>
                <a:srgbClr val="000000"/>
              </a:buClr>
              <a:buFont typeface="Courier New"/>
              <a:buChar char="o"/>
            </a:pPr>
            <a:endParaRPr lang="en-US" smtClean="0"/>
          </a:p>
          <a:p>
            <a:pPr marL="3198812" lvl="5" indent="-1001711">
              <a:spcBef>
                <a:spcPts val="0"/>
              </a:spcBef>
              <a:buClr>
                <a:srgbClr val="000000"/>
              </a:buClr>
              <a:buFont typeface="Wingdings"/>
              <a:buChar char="§"/>
            </a:pPr>
            <a:endParaRPr lang="en-US" smtClean="0"/>
          </a:p>
          <a:p>
            <a:pPr marL="4478337" lvl="6" indent="-1366837">
              <a:spcBef>
                <a:spcPts val="0"/>
              </a:spcBef>
              <a:buClr>
                <a:srgbClr val="000000"/>
              </a:buClr>
              <a:buFont typeface="Arial"/>
              <a:buChar char="●"/>
            </a:pPr>
            <a:endParaRPr lang="en-US" smtClean="0"/>
          </a:p>
          <a:p>
            <a:pPr marL="6397625" lvl="7" indent="-1914525">
              <a:spcBef>
                <a:spcPts val="0"/>
              </a:spcBef>
              <a:buClr>
                <a:srgbClr val="000000"/>
              </a:buClr>
              <a:buFont typeface="Courier New"/>
              <a:buChar char="o"/>
            </a:pPr>
            <a:endParaRPr lang="en-US" smtClean="0"/>
          </a:p>
          <a:p>
            <a:pPr marL="8956675" lvl="8" indent="-2644775">
              <a:spcBef>
                <a:spcPts val="0"/>
              </a:spcBef>
              <a:buClr>
                <a:srgbClr val="000000"/>
              </a:buClr>
              <a:buFont typeface="Wingdings"/>
              <a:buChar char="§"/>
            </a:pPr>
            <a:endParaRPr lang="en-US"/>
          </a:p>
        </p:txBody>
      </p:sp>
    </p:spTree>
    <p:extLst>
      <p:ext uri="{BB962C8B-B14F-4D97-AF65-F5344CB8AC3E}">
        <p14:creationId xmlns:p14="http://schemas.microsoft.com/office/powerpoint/2010/main" val="140421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GB" dirty="0" smtClean="0"/>
              <a:t>Our three programmes</a:t>
            </a:r>
            <a:r>
              <a:rPr lang="en-GB" baseline="0" dirty="0" smtClean="0"/>
              <a:t> of work, how they contribute to the ultimate outcome….</a:t>
            </a:r>
            <a:endParaRPr dirty="0"/>
          </a:p>
        </p:txBody>
      </p:sp>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ヒラギノ角ゴ Pro W3" charset="0"/>
                <a:cs typeface="ヒラギノ角ゴ Pro W3" charset="0"/>
              </a:rPr>
              <a:t>Older people may be widowed after many years of partnership, may lose sight or hearing or physical ability to get out in the community, may become a </a:t>
            </a:r>
            <a:r>
              <a:rPr lang="en-US" dirty="0" err="1" smtClean="0">
                <a:latin typeface="Calibri" charset="0"/>
                <a:ea typeface="ヒラギノ角ゴ Pro W3" charset="0"/>
                <a:cs typeface="ヒラギノ角ゴ Pro W3" charset="0"/>
              </a:rPr>
              <a:t>carer</a:t>
            </a:r>
            <a:r>
              <a:rPr lang="en-US" dirty="0" smtClean="0">
                <a:latin typeface="Calibri" charset="0"/>
                <a:ea typeface="ヒラギノ角ゴ Pro W3" charset="0"/>
                <a:cs typeface="ヒラギノ角ゴ Pro W3" charset="0"/>
              </a:rPr>
              <a:t> and not be able to leave the cared for person, may find themselves moved to a care home away from their own community, may lose confidence, may develop dementia, for BME groups may begin to lose </a:t>
            </a:r>
            <a:r>
              <a:rPr lang="en-US" dirty="0" err="1" smtClean="0">
                <a:latin typeface="Calibri" charset="0"/>
                <a:ea typeface="ヒラギノ角ゴ Pro W3" charset="0"/>
                <a:cs typeface="ヒラギノ角ゴ Pro W3" charset="0"/>
              </a:rPr>
              <a:t>english</a:t>
            </a:r>
            <a:r>
              <a:rPr lang="en-US" dirty="0" smtClean="0">
                <a:latin typeface="Calibri" charset="0"/>
                <a:ea typeface="ヒラギノ角ゴ Pro W3" charset="0"/>
                <a:cs typeface="ヒラギノ角ゴ Pro W3" charset="0"/>
              </a:rPr>
              <a:t> language  </a:t>
            </a:r>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639762" lvl="1" indent="-271462">
              <a:spcBef>
                <a:spcPts val="0"/>
              </a:spcBef>
              <a:buClr>
                <a:srgbClr val="000000"/>
              </a:buClr>
              <a:buFont typeface="Courier New"/>
              <a:buChar char="o"/>
            </a:pPr>
            <a:endParaRPr lang="en-US" smtClean="0"/>
          </a:p>
          <a:p>
            <a:pPr marL="1279525" lvl="2" indent="-454025">
              <a:spcBef>
                <a:spcPts val="0"/>
              </a:spcBef>
              <a:buClr>
                <a:srgbClr val="000000"/>
              </a:buClr>
              <a:buFont typeface="Wingdings"/>
              <a:buChar char="§"/>
            </a:pPr>
            <a:endParaRPr lang="en-US" smtClean="0"/>
          </a:p>
          <a:p>
            <a:pPr marL="1919286" lvl="3" indent="-636586">
              <a:spcBef>
                <a:spcPts val="0"/>
              </a:spcBef>
              <a:buClr>
                <a:srgbClr val="000000"/>
              </a:buClr>
              <a:buFont typeface="Arial"/>
              <a:buChar char="●"/>
            </a:pPr>
            <a:endParaRPr lang="en-US" smtClean="0"/>
          </a:p>
          <a:p>
            <a:pPr marL="2559050" lvl="4" indent="-819150">
              <a:spcBef>
                <a:spcPts val="0"/>
              </a:spcBef>
              <a:buClr>
                <a:srgbClr val="000000"/>
              </a:buClr>
              <a:buFont typeface="Courier New"/>
              <a:buChar char="o"/>
            </a:pPr>
            <a:endParaRPr lang="en-US" smtClean="0"/>
          </a:p>
          <a:p>
            <a:pPr marL="3198812" lvl="5" indent="-1001711">
              <a:spcBef>
                <a:spcPts val="0"/>
              </a:spcBef>
              <a:buClr>
                <a:srgbClr val="000000"/>
              </a:buClr>
              <a:buFont typeface="Wingdings"/>
              <a:buChar char="§"/>
            </a:pPr>
            <a:endParaRPr lang="en-US" smtClean="0"/>
          </a:p>
          <a:p>
            <a:pPr marL="4478337" lvl="6" indent="-1366837">
              <a:spcBef>
                <a:spcPts val="0"/>
              </a:spcBef>
              <a:buClr>
                <a:srgbClr val="000000"/>
              </a:buClr>
              <a:buFont typeface="Arial"/>
              <a:buChar char="●"/>
            </a:pPr>
            <a:endParaRPr lang="en-US" smtClean="0"/>
          </a:p>
          <a:p>
            <a:pPr marL="6397625" lvl="7" indent="-1914525">
              <a:spcBef>
                <a:spcPts val="0"/>
              </a:spcBef>
              <a:buClr>
                <a:srgbClr val="000000"/>
              </a:buClr>
              <a:buFont typeface="Courier New"/>
              <a:buChar char="o"/>
            </a:pPr>
            <a:endParaRPr lang="en-US" smtClean="0"/>
          </a:p>
          <a:p>
            <a:pPr marL="8956675" lvl="8" indent="-2644775">
              <a:spcBef>
                <a:spcPts val="0"/>
              </a:spcBef>
              <a:buClr>
                <a:srgbClr val="000000"/>
              </a:buClr>
              <a:buFont typeface="Wingdings"/>
              <a:buChar char="§"/>
            </a:pPr>
            <a:endParaRPr lang="en-US"/>
          </a:p>
        </p:txBody>
      </p:sp>
    </p:spTree>
    <p:extLst>
      <p:ext uri="{BB962C8B-B14F-4D97-AF65-F5344CB8AC3E}">
        <p14:creationId xmlns:p14="http://schemas.microsoft.com/office/powerpoint/2010/main" val="296496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ヒラギノ角ゴ Pro W3" charset="0"/>
                <a:cs typeface="ヒラギノ角ゴ Pro W3" charset="0"/>
              </a:rPr>
              <a:t>There are strong links with poorer physical and mental  health and well being for people who are lonely and isolated</a:t>
            </a:r>
            <a:r>
              <a:rPr lang="en-US" dirty="0" smtClean="0">
                <a:latin typeface="Calibri" charset="0"/>
                <a:ea typeface="ヒラギノ角ゴ Pro W3" charset="0"/>
                <a:cs typeface="ヒラギノ角ゴ Pro W3" charset="0"/>
              </a:rPr>
              <a:t>.</a:t>
            </a:r>
          </a:p>
          <a:p>
            <a:r>
              <a:rPr lang="en-US" dirty="0" smtClean="0">
                <a:latin typeface="Calibri" charset="0"/>
                <a:ea typeface="ヒラギノ角ゴ Pro W3" charset="0"/>
                <a:cs typeface="ヒラギノ角ゴ Pro W3" charset="0"/>
              </a:rPr>
              <a:t>Heart disease, mental health issues – depression, anxiety, stress,</a:t>
            </a:r>
            <a:r>
              <a:rPr lang="en-US" baseline="0" dirty="0" smtClean="0">
                <a:latin typeface="Calibri" charset="0"/>
                <a:ea typeface="ヒラギノ角ゴ Pro W3" charset="0"/>
                <a:cs typeface="ヒラギノ角ゴ Pro W3" charset="0"/>
              </a:rPr>
              <a:t> </a:t>
            </a:r>
          </a:p>
          <a:p>
            <a:r>
              <a:rPr lang="en-US" baseline="0" dirty="0" smtClean="0">
                <a:latin typeface="Calibri" charset="0"/>
                <a:ea typeface="ヒラギノ角ゴ Pro W3" charset="0"/>
                <a:cs typeface="ヒラギノ角ゴ Pro W3" charset="0"/>
              </a:rPr>
              <a:t>Poor sleep</a:t>
            </a:r>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This may be linked to increased levels of alcohol or tobacco use, poor eating habits, lack of exercise</a:t>
            </a:r>
          </a:p>
          <a:p>
            <a:r>
              <a:rPr lang="en-US" dirty="0" smtClean="0">
                <a:latin typeface="Calibri" charset="0"/>
                <a:ea typeface="ヒラギノ角ゴ Pro W3" charset="0"/>
                <a:cs typeface="ヒラギノ角ゴ Pro W3" charset="0"/>
              </a:rPr>
              <a:t>As well as depression and anxiety</a:t>
            </a:r>
          </a:p>
          <a:p>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639762" lvl="1" indent="-271462">
              <a:spcBef>
                <a:spcPts val="0"/>
              </a:spcBef>
              <a:buClr>
                <a:srgbClr val="000000"/>
              </a:buClr>
              <a:buFont typeface="Courier New"/>
              <a:buChar char="o"/>
            </a:pPr>
            <a:endParaRPr lang="en-US" smtClean="0"/>
          </a:p>
          <a:p>
            <a:pPr marL="1279525" lvl="2" indent="-454025">
              <a:spcBef>
                <a:spcPts val="0"/>
              </a:spcBef>
              <a:buClr>
                <a:srgbClr val="000000"/>
              </a:buClr>
              <a:buFont typeface="Wingdings"/>
              <a:buChar char="§"/>
            </a:pPr>
            <a:endParaRPr lang="en-US" smtClean="0"/>
          </a:p>
          <a:p>
            <a:pPr marL="1919286" lvl="3" indent="-636586">
              <a:spcBef>
                <a:spcPts val="0"/>
              </a:spcBef>
              <a:buClr>
                <a:srgbClr val="000000"/>
              </a:buClr>
              <a:buFont typeface="Arial"/>
              <a:buChar char="●"/>
            </a:pPr>
            <a:endParaRPr lang="en-US" smtClean="0"/>
          </a:p>
          <a:p>
            <a:pPr marL="2559050" lvl="4" indent="-819150">
              <a:spcBef>
                <a:spcPts val="0"/>
              </a:spcBef>
              <a:buClr>
                <a:srgbClr val="000000"/>
              </a:buClr>
              <a:buFont typeface="Courier New"/>
              <a:buChar char="o"/>
            </a:pPr>
            <a:endParaRPr lang="en-US" smtClean="0"/>
          </a:p>
          <a:p>
            <a:pPr marL="3198812" lvl="5" indent="-1001711">
              <a:spcBef>
                <a:spcPts val="0"/>
              </a:spcBef>
              <a:buClr>
                <a:srgbClr val="000000"/>
              </a:buClr>
              <a:buFont typeface="Wingdings"/>
              <a:buChar char="§"/>
            </a:pPr>
            <a:endParaRPr lang="en-US" smtClean="0"/>
          </a:p>
          <a:p>
            <a:pPr marL="4478337" lvl="6" indent="-1366837">
              <a:spcBef>
                <a:spcPts val="0"/>
              </a:spcBef>
              <a:buClr>
                <a:srgbClr val="000000"/>
              </a:buClr>
              <a:buFont typeface="Arial"/>
              <a:buChar char="●"/>
            </a:pPr>
            <a:endParaRPr lang="en-US" smtClean="0"/>
          </a:p>
          <a:p>
            <a:pPr marL="6397625" lvl="7" indent="-1914525">
              <a:spcBef>
                <a:spcPts val="0"/>
              </a:spcBef>
              <a:buClr>
                <a:srgbClr val="000000"/>
              </a:buClr>
              <a:buFont typeface="Courier New"/>
              <a:buChar char="o"/>
            </a:pPr>
            <a:endParaRPr lang="en-US" smtClean="0"/>
          </a:p>
          <a:p>
            <a:pPr marL="8956675" lvl="8" indent="-2644775">
              <a:spcBef>
                <a:spcPts val="0"/>
              </a:spcBef>
              <a:buClr>
                <a:srgbClr val="000000"/>
              </a:buClr>
              <a:buFont typeface="Wingdings"/>
              <a:buChar char="§"/>
            </a:pPr>
            <a:endParaRPr lang="en-US"/>
          </a:p>
        </p:txBody>
      </p:sp>
    </p:spTree>
    <p:extLst>
      <p:ext uri="{BB962C8B-B14F-4D97-AF65-F5344CB8AC3E}">
        <p14:creationId xmlns:p14="http://schemas.microsoft.com/office/powerpoint/2010/main" val="4096822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ヒラギノ角ゴ Pro W3" charset="0"/>
                <a:cs typeface="ヒラギノ角ゴ Pro W3" charset="0"/>
              </a:rPr>
              <a:t>Or image of a cigarette or of people smoking </a:t>
            </a:r>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A meta-analysis</a:t>
            </a:r>
            <a:r>
              <a:rPr lang="en-US" baseline="0" dirty="0" smtClean="0">
                <a:latin typeface="Calibri" charset="0"/>
                <a:ea typeface="ヒラギノ角ゴ Pro W3" charset="0"/>
                <a:cs typeface="ヒラギノ角ゴ Pro W3" charset="0"/>
              </a:rPr>
              <a:t> of studies 1900 – 2007 showed significantly greater risk of mortality  50%</a:t>
            </a:r>
          </a:p>
          <a:p>
            <a:endParaRPr lang="en-US" dirty="0">
              <a:latin typeface="Calibri" charset="0"/>
              <a:ea typeface="ヒラギノ角ゴ Pro W3" charset="0"/>
              <a:cs typeface="ヒラギノ角ゴ Pro W3" charset="0"/>
            </a:endParaRPr>
          </a:p>
          <a:p>
            <a:r>
              <a:rPr lang="en-US" dirty="0">
                <a:latin typeface="Calibri" charset="0"/>
                <a:ea typeface="ヒラギノ角ゴ Pro W3" charset="0"/>
                <a:cs typeface="ヒラギノ角ゴ Pro W3" charset="0"/>
              </a:rPr>
              <a:t>The detrimental effects of loneliness and social isolation have been compared with the smoking 15 cigarettes a day</a:t>
            </a:r>
            <a:r>
              <a:rPr lang="en-US" dirty="0" smtClean="0">
                <a:latin typeface="Calibri" charset="0"/>
                <a:ea typeface="ヒラギノ角ゴ Pro W3" charset="0"/>
                <a:cs typeface="ヒラギノ角ゴ Pro W3" charset="0"/>
              </a:rPr>
              <a:t>.</a:t>
            </a:r>
          </a:p>
          <a:p>
            <a:r>
              <a:rPr lang="en-US" dirty="0" smtClean="0">
                <a:latin typeface="Calibri" charset="0"/>
                <a:ea typeface="ヒラギノ角ゴ Pro W3" charset="0"/>
                <a:cs typeface="ヒラギノ角ゴ Pro W3" charset="0"/>
              </a:rPr>
              <a:t>Health Scotland</a:t>
            </a:r>
            <a:r>
              <a:rPr lang="en-US" baseline="0" dirty="0" smtClean="0">
                <a:latin typeface="Calibri" charset="0"/>
                <a:ea typeface="ヒラギノ角ゴ Pro W3" charset="0"/>
                <a:cs typeface="ヒラギノ角ゴ Pro W3" charset="0"/>
              </a:rPr>
              <a:t> presentation – we need more evidence but we have enough to act now</a:t>
            </a:r>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Also has a greater effect on mortality than obesity, alcohol or sedentary lifestyle</a:t>
            </a:r>
            <a:endParaRPr lang="en-US" dirty="0">
              <a:latin typeface="Calibri" charset="0"/>
              <a:ea typeface="ヒラギノ角ゴ Pro W3" charset="0"/>
              <a:cs typeface="ヒラギノ角ゴ Pro W3" charset="0"/>
            </a:endParaRPr>
          </a:p>
          <a:p>
            <a:r>
              <a:rPr lang="en-US" dirty="0">
                <a:latin typeface="Calibri" charset="0"/>
                <a:ea typeface="ヒラギノ角ゴ Pro W3" charset="0"/>
                <a:cs typeface="ヒラギノ角ゴ Pro W3" charset="0"/>
              </a:rPr>
              <a:t>As well as being not what we want for our </a:t>
            </a:r>
            <a:r>
              <a:rPr lang="en-US" dirty="0" smtClean="0">
                <a:latin typeface="Calibri" charset="0"/>
                <a:ea typeface="ヒラギノ角ゴ Pro W3" charset="0"/>
                <a:cs typeface="ヒラギノ角ゴ Pro W3" charset="0"/>
              </a:rPr>
              <a:t>society</a:t>
            </a:r>
            <a:r>
              <a:rPr lang="en-US" dirty="0">
                <a:latin typeface="Calibri" charset="0"/>
                <a:ea typeface="ヒラギノ角ゴ Pro W3" charset="0"/>
                <a:cs typeface="ヒラギノ角ゴ Pro W3" charset="0"/>
              </a:rPr>
              <a:t>, </a:t>
            </a:r>
            <a:r>
              <a:rPr lang="en-US" dirty="0" smtClean="0">
                <a:latin typeface="Calibri" charset="0"/>
                <a:ea typeface="ヒラギノ角ゴ Pro W3" charset="0"/>
                <a:cs typeface="ヒラギノ角ゴ Pro W3" charset="0"/>
              </a:rPr>
              <a:t>our own </a:t>
            </a:r>
            <a:r>
              <a:rPr lang="en-US" dirty="0">
                <a:latin typeface="Calibri" charset="0"/>
                <a:ea typeface="ヒラギノ角ゴ Pro W3" charset="0"/>
                <a:cs typeface="ヒラギノ角ゴ Pro W3" charset="0"/>
              </a:rPr>
              <a:t>families or for ourselves, it also </a:t>
            </a:r>
            <a:r>
              <a:rPr lang="en-US" dirty="0" smtClean="0">
                <a:latin typeface="Calibri" charset="0"/>
                <a:ea typeface="ヒラギノ角ゴ Pro W3" charset="0"/>
                <a:cs typeface="ヒラギノ角ゴ Pro W3" charset="0"/>
              </a:rPr>
              <a:t>represents a </a:t>
            </a:r>
            <a:r>
              <a:rPr lang="en-US" dirty="0">
                <a:latin typeface="Calibri" charset="0"/>
                <a:ea typeface="ヒラギノ角ゴ Pro W3" charset="0"/>
                <a:cs typeface="ヒラギノ角ゴ Pro W3" charset="0"/>
              </a:rPr>
              <a:t>cost in terms of increased health care needs and admission to hospital or residential care. </a:t>
            </a:r>
          </a:p>
          <a:p>
            <a:endParaRPr lang="en-US" dirty="0">
              <a:latin typeface="Calibri" charset="0"/>
              <a:ea typeface="ヒラギノ角ゴ Pro W3" charset="0"/>
              <a:cs typeface="ヒラギノ角ゴ Pro W3"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017C1572-50AD-DE4E-8532-DD6A95B3FBC8}" type="slidenum">
              <a:rPr lang="en-US" sz="1200"/>
              <a:pPr eaLnBrk="1" hangingPunct="1"/>
              <a:t>13</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Prevention often used to describe reactive interventions to support older people who are lonely and isolated. Perhaps we need to really shift focus to building the kind</a:t>
            </a:r>
            <a:r>
              <a:rPr lang="en-US" baseline="0" dirty="0" smtClean="0"/>
              <a:t> of communities where people are better connected to their friends, family and </a:t>
            </a:r>
            <a:r>
              <a:rPr lang="en-US" baseline="0" dirty="0" err="1" smtClean="0"/>
              <a:t>neighbours</a:t>
            </a:r>
            <a:r>
              <a:rPr lang="en-US" baseline="0" dirty="0" smtClean="0"/>
              <a:t>, where older people are valued as active citizens. </a:t>
            </a:r>
          </a:p>
          <a:p>
            <a:r>
              <a:rPr lang="en-US" baseline="0" dirty="0" smtClean="0"/>
              <a:t>Do we need work towards both universal and </a:t>
            </a:r>
            <a:r>
              <a:rPr lang="en-US" baseline="0" dirty="0" err="1" smtClean="0"/>
              <a:t>targetted</a:t>
            </a:r>
            <a:r>
              <a:rPr lang="en-US" baseline="0" dirty="0" smtClean="0"/>
              <a:t> interventions?</a:t>
            </a:r>
            <a:endParaRPr lang="en-US" dirty="0"/>
          </a:p>
        </p:txBody>
      </p:sp>
      <p:sp>
        <p:nvSpPr>
          <p:cNvPr id="4" name="Slide Number Placeholder 3"/>
          <p:cNvSpPr>
            <a:spLocks noGrp="1"/>
          </p:cNvSpPr>
          <p:nvPr>
            <p:ph type="sldNum" idx="10"/>
          </p:nvPr>
        </p:nvSpPr>
        <p:spPr/>
        <p:txBody>
          <a:bodyPr/>
          <a:lstStyle/>
          <a:p>
            <a:pPr marL="0" lvl="0" indent="-88900">
              <a:spcBef>
                <a:spcPts val="0"/>
              </a:spcBef>
              <a:buClr>
                <a:srgbClr val="000000"/>
              </a:buClr>
              <a:buFont typeface="Arial"/>
              <a:buChar char="●"/>
            </a:pPr>
            <a:endParaRPr lang="en-US" smtClean="0"/>
          </a:p>
          <a:p>
            <a:pPr marL="639762" lvl="1" indent="-271462">
              <a:spcBef>
                <a:spcPts val="0"/>
              </a:spcBef>
              <a:buClr>
                <a:srgbClr val="000000"/>
              </a:buClr>
              <a:buFont typeface="Courier New"/>
              <a:buChar char="o"/>
            </a:pPr>
            <a:endParaRPr lang="en-US" smtClean="0"/>
          </a:p>
          <a:p>
            <a:pPr marL="1279525" lvl="2" indent="-454025">
              <a:spcBef>
                <a:spcPts val="0"/>
              </a:spcBef>
              <a:buClr>
                <a:srgbClr val="000000"/>
              </a:buClr>
              <a:buFont typeface="Wingdings"/>
              <a:buChar char="§"/>
            </a:pPr>
            <a:endParaRPr lang="en-US" smtClean="0"/>
          </a:p>
          <a:p>
            <a:pPr marL="1919286" lvl="3" indent="-636586">
              <a:spcBef>
                <a:spcPts val="0"/>
              </a:spcBef>
              <a:buClr>
                <a:srgbClr val="000000"/>
              </a:buClr>
              <a:buFont typeface="Arial"/>
              <a:buChar char="●"/>
            </a:pPr>
            <a:endParaRPr lang="en-US" smtClean="0"/>
          </a:p>
          <a:p>
            <a:pPr marL="2559050" lvl="4" indent="-819150">
              <a:spcBef>
                <a:spcPts val="0"/>
              </a:spcBef>
              <a:buClr>
                <a:srgbClr val="000000"/>
              </a:buClr>
              <a:buFont typeface="Courier New"/>
              <a:buChar char="o"/>
            </a:pPr>
            <a:endParaRPr lang="en-US" smtClean="0"/>
          </a:p>
          <a:p>
            <a:pPr marL="3198812" lvl="5" indent="-1001711">
              <a:spcBef>
                <a:spcPts val="0"/>
              </a:spcBef>
              <a:buClr>
                <a:srgbClr val="000000"/>
              </a:buClr>
              <a:buFont typeface="Wingdings"/>
              <a:buChar char="§"/>
            </a:pPr>
            <a:endParaRPr lang="en-US" smtClean="0"/>
          </a:p>
          <a:p>
            <a:pPr marL="4478337" lvl="6" indent="-1366837">
              <a:spcBef>
                <a:spcPts val="0"/>
              </a:spcBef>
              <a:buClr>
                <a:srgbClr val="000000"/>
              </a:buClr>
              <a:buFont typeface="Arial"/>
              <a:buChar char="●"/>
            </a:pPr>
            <a:endParaRPr lang="en-US" smtClean="0"/>
          </a:p>
          <a:p>
            <a:pPr marL="6397625" lvl="7" indent="-1914525">
              <a:spcBef>
                <a:spcPts val="0"/>
              </a:spcBef>
              <a:buClr>
                <a:srgbClr val="000000"/>
              </a:buClr>
              <a:buFont typeface="Courier New"/>
              <a:buChar char="o"/>
            </a:pPr>
            <a:endParaRPr lang="en-US" smtClean="0"/>
          </a:p>
          <a:p>
            <a:pPr marL="8956675" lvl="8" indent="-2644775">
              <a:spcBef>
                <a:spcPts val="0"/>
              </a:spcBef>
              <a:buClr>
                <a:srgbClr val="000000"/>
              </a:buClr>
              <a:buFont typeface="Wingdings"/>
              <a:buChar char="§"/>
            </a:pPr>
            <a:endParaRPr lang="en-US"/>
          </a:p>
        </p:txBody>
      </p:sp>
    </p:spTree>
    <p:extLst>
      <p:ext uri="{BB962C8B-B14F-4D97-AF65-F5344CB8AC3E}">
        <p14:creationId xmlns:p14="http://schemas.microsoft.com/office/powerpoint/2010/main" val="202953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Universal prevention</a:t>
            </a:r>
          </a:p>
          <a:p>
            <a:r>
              <a:rPr lang="en-US" dirty="0" smtClean="0"/>
              <a:t>Community</a:t>
            </a:r>
            <a:r>
              <a:rPr lang="en-US" baseline="0" dirty="0" smtClean="0"/>
              <a:t> involvement</a:t>
            </a:r>
          </a:p>
          <a:p>
            <a:r>
              <a:rPr lang="en-US" baseline="0" dirty="0" smtClean="0"/>
              <a:t>Co-production</a:t>
            </a:r>
          </a:p>
          <a:p>
            <a:r>
              <a:rPr lang="en-US" sz="1200" kern="1200" dirty="0" smtClean="0">
                <a:solidFill>
                  <a:schemeClr val="tx1"/>
                </a:solidFill>
                <a:latin typeface="+mn-lt"/>
                <a:ea typeface="+mn-ea"/>
                <a:cs typeface="+mn-cs"/>
              </a:rPr>
              <a:t>trying to provide some additional evidence which will encourage investors, and investors, I mean not just the public sector, but the private sector and the third sector, to see that it is perfectly legitimate to invest in preventative approaches,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 am hoping that the project will actually start to identify that there is value to health services in investing, if you like, upstream in services which actually address these issues at their core, rather than wait for a deterioration in individuals, such that we have to respond in a different and less co-productive way.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the local doctor had known about this men’s cooking group and rather than just giving him anti-depressants, he suggested he came there. So he was very successfully learning  how to cook, but not only that, he was linking with the other men in this village and going to different ... he was telling us about all the different events he was going to, so I think there’s a really good intervention by the doctor by re-engaging him with the community.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need to look at society as a whole, we need to look at intergenerational groups and we need to look at how we actually integrate all of society and </a:t>
            </a:r>
            <a:r>
              <a:rPr lang="en-US" sz="1200" kern="1200" dirty="0" err="1" smtClean="0">
                <a:solidFill>
                  <a:schemeClr val="tx1"/>
                </a:solidFill>
                <a:latin typeface="+mn-lt"/>
                <a:ea typeface="+mn-ea"/>
                <a:cs typeface="+mn-cs"/>
              </a:rPr>
              <a:t>recognise</a:t>
            </a:r>
            <a:r>
              <a:rPr lang="en-US" sz="1200" kern="1200" dirty="0" smtClean="0">
                <a:solidFill>
                  <a:schemeClr val="tx1"/>
                </a:solidFill>
                <a:latin typeface="+mn-lt"/>
                <a:ea typeface="+mn-ea"/>
                <a:cs typeface="+mn-cs"/>
              </a:rPr>
              <a:t> that we all have something to give from the youngest to the oldest.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a community that absolutely has prevention embedded in it looks like, for me in terms of the touch and feel at the very essence of it is people know who each other are, because prevention is about connections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that conversation remains to take place between government and society about what their expectations are and government then needs to support public sector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and society move to a position where it’s about how we actually facilitate our own healthcare and our own wellbeing, being supported by </a:t>
            </a:r>
            <a:r>
              <a:rPr lang="en-US" sz="1200" kern="1200" dirty="0" err="1" smtClean="0">
                <a:solidFill>
                  <a:schemeClr val="tx1"/>
                </a:solidFill>
                <a:latin typeface="+mn-lt"/>
                <a:ea typeface="+mn-ea"/>
                <a:cs typeface="+mn-cs"/>
              </a:rPr>
              <a:t>organisations</a:t>
            </a:r>
            <a:r>
              <a:rPr lang="en-US" sz="1200" kern="1200" dirty="0" smtClean="0">
                <a:solidFill>
                  <a:schemeClr val="tx1"/>
                </a:solidFill>
                <a:latin typeface="+mn-lt"/>
                <a:ea typeface="+mn-ea"/>
                <a:cs typeface="+mn-cs"/>
              </a:rPr>
              <a:t>, not just in the public sector but the third sector as well.  And I think that once that conversation and once that recognition takes place that we do need to shift the way we actually see how we support ourselves and how public services and the third sector can help us, support us, facilitate that, rather than do it for us,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EB9C790-74E5-B440-A6C1-B8B0BE741392}" type="slidenum">
              <a:rPr lang="en-US" smtClean="0"/>
              <a:t>15</a:t>
            </a:fld>
            <a:endParaRPr lang="en-US"/>
          </a:p>
        </p:txBody>
      </p:sp>
    </p:spTree>
    <p:extLst>
      <p:ext uri="{BB962C8B-B14F-4D97-AF65-F5344CB8AC3E}">
        <p14:creationId xmlns:p14="http://schemas.microsoft.com/office/powerpoint/2010/main" val="253975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ヒラギノ角ゴ Pro W3" charset="0"/>
                <a:cs typeface="ヒラギノ角ゴ Pro W3" charset="0"/>
              </a:rPr>
              <a:t>Who needs to be involved –not just services any more -  the community and older people themselves are a significant part of the solution – asset based approach </a:t>
            </a:r>
          </a:p>
          <a:p>
            <a:r>
              <a:rPr lang="en-US" dirty="0">
                <a:latin typeface="Calibri" charset="0"/>
                <a:ea typeface="ヒラギノ角ゴ Pro W3" charset="0"/>
                <a:cs typeface="ヒラギノ角ゴ Pro W3" charset="0"/>
              </a:rPr>
              <a:t>People must work together – co-</a:t>
            </a:r>
            <a:r>
              <a:rPr lang="en-US" dirty="0" smtClean="0">
                <a:latin typeface="Calibri" charset="0"/>
                <a:ea typeface="ヒラギノ角ゴ Pro W3" charset="0"/>
                <a:cs typeface="ヒラギノ角ゴ Pro W3" charset="0"/>
              </a:rPr>
              <a:t>production</a:t>
            </a:r>
          </a:p>
          <a:p>
            <a:r>
              <a:rPr lang="en-US" dirty="0" smtClean="0">
                <a:latin typeface="Calibri" charset="0"/>
                <a:ea typeface="ヒラギノ角ゴ Pro W3" charset="0"/>
                <a:cs typeface="ヒラギノ角ゴ Pro W3" charset="0"/>
              </a:rPr>
              <a:t>We looked at evidence of the most effective interventions – from systematic reviews/meta-analyses</a:t>
            </a:r>
            <a:endParaRPr lang="en-US" dirty="0">
              <a:latin typeface="Calibri" charset="0"/>
              <a:ea typeface="ヒラギノ角ゴ Pro W3" charset="0"/>
              <a:cs typeface="ヒラギノ角ゴ Pro W3"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5A3CE9D2-4E92-6742-B3FC-AD01816539B7}" type="slidenum">
              <a:rPr lang="en-US" sz="1200"/>
              <a:pPr eaLnBrk="1" hangingPunct="1"/>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rot="5400000">
            <a:off x="6625272" y="3040381"/>
            <a:ext cx="8192135" cy="288036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640080" algn="l" rtl="0">
              <a:spcBef>
                <a:spcPts val="0"/>
              </a:spcBef>
              <a:spcAft>
                <a:spcPts val="0"/>
              </a:spcAft>
              <a:defRPr/>
            </a:lvl6pPr>
            <a:lvl7pPr marL="1280160" algn="l" rtl="0">
              <a:spcBef>
                <a:spcPts val="0"/>
              </a:spcBef>
              <a:spcAft>
                <a:spcPts val="0"/>
              </a:spcAft>
              <a:defRPr/>
            </a:lvl7pPr>
            <a:lvl8pPr marL="1920240" algn="l" rtl="0">
              <a:spcBef>
                <a:spcPts val="0"/>
              </a:spcBef>
              <a:spcAft>
                <a:spcPts val="0"/>
              </a:spcAft>
              <a:defRPr/>
            </a:lvl8pPr>
            <a:lvl9pPr marL="2560320" algn="l" rtl="0">
              <a:spcBef>
                <a:spcPts val="0"/>
              </a:spcBef>
              <a:spcAft>
                <a:spcPts val="0"/>
              </a:spcAft>
              <a:defRPr/>
            </a:lvl9pPr>
          </a:lstStyle>
          <a:p>
            <a:endParaRPr/>
          </a:p>
        </p:txBody>
      </p:sp>
      <p:sp>
        <p:nvSpPr>
          <p:cNvPr id="19" name="Shape 19"/>
          <p:cNvSpPr txBox="1">
            <a:spLocks noGrp="1"/>
          </p:cNvSpPr>
          <p:nvPr>
            <p:ph type="body" idx="1"/>
          </p:nvPr>
        </p:nvSpPr>
        <p:spPr>
          <a:xfrm rot="5400000">
            <a:off x="757872" y="266701"/>
            <a:ext cx="8192135" cy="8427720"/>
          </a:xfrm>
          <a:prstGeom prst="rect">
            <a:avLst/>
          </a:prstGeom>
          <a:noFill/>
          <a:ln>
            <a:noFill/>
          </a:ln>
        </p:spPr>
        <p:txBody>
          <a:bodyPr lIns="91425" tIns="91425" rIns="91425" bIns="91425" anchor="t" anchorCtr="0"/>
          <a:lstStyle>
            <a:lvl1pPr marL="479425" indent="-263525" algn="l" rtl="0">
              <a:spcBef>
                <a:spcPts val="680"/>
              </a:spcBef>
              <a:spcAft>
                <a:spcPts val="0"/>
              </a:spcAft>
              <a:buClr>
                <a:srgbClr val="2973BA"/>
              </a:buClr>
              <a:buFont typeface="Merriweather Sans"/>
              <a:buChar char="-"/>
              <a:defRPr/>
            </a:lvl1pPr>
            <a:lvl2pPr marL="1039813" indent="-157162" algn="l" rtl="0">
              <a:spcBef>
                <a:spcPts val="780"/>
              </a:spcBef>
              <a:spcAft>
                <a:spcPts val="0"/>
              </a:spcAft>
              <a:buClr>
                <a:srgbClr val="8AA1D3"/>
              </a:buClr>
              <a:buFont typeface="Arial"/>
              <a:buChar char="–"/>
              <a:defRPr/>
            </a:lvl2pPr>
            <a:lvl3pPr marL="1600200" indent="-114300" algn="l" rtl="0">
              <a:spcBef>
                <a:spcPts val="680"/>
              </a:spcBef>
              <a:spcAft>
                <a:spcPts val="0"/>
              </a:spcAft>
              <a:buClr>
                <a:srgbClr val="8AA1D3"/>
              </a:buClr>
              <a:buFont typeface="Arial"/>
              <a:buChar char="•"/>
              <a:defRPr/>
            </a:lvl3pPr>
            <a:lvl4pPr marL="2239963" indent="-144463" algn="l" rtl="0">
              <a:spcBef>
                <a:spcPts val="560"/>
              </a:spcBef>
              <a:spcAft>
                <a:spcPts val="0"/>
              </a:spcAft>
              <a:buClr>
                <a:srgbClr val="8AA1D3"/>
              </a:buClr>
              <a:buFont typeface="Arial"/>
              <a:buChar char="–"/>
              <a:defRPr/>
            </a:lvl4pPr>
            <a:lvl5pPr marL="2879725" indent="-149225" algn="l" rtl="0">
              <a:spcBef>
                <a:spcPts val="560"/>
              </a:spcBef>
              <a:spcAft>
                <a:spcPts val="0"/>
              </a:spcAft>
              <a:buClr>
                <a:srgbClr val="8AA1D3"/>
              </a:buClr>
              <a:buFont typeface="Arial"/>
              <a:buChar char="»"/>
              <a:defRPr/>
            </a:lvl5pPr>
            <a:lvl6pPr marL="3520440" indent="-142240" algn="l" rtl="0">
              <a:spcBef>
                <a:spcPts val="560"/>
              </a:spcBef>
              <a:buClr>
                <a:schemeClr val="dk1"/>
              </a:buClr>
              <a:buFont typeface="Arial"/>
              <a:buChar char="•"/>
              <a:defRPr/>
            </a:lvl6pPr>
            <a:lvl7pPr marL="4160520" indent="-147320" algn="l" rtl="0">
              <a:spcBef>
                <a:spcPts val="560"/>
              </a:spcBef>
              <a:buClr>
                <a:schemeClr val="dk1"/>
              </a:buClr>
              <a:buFont typeface="Arial"/>
              <a:buChar char="•"/>
              <a:defRPr/>
            </a:lvl7pPr>
            <a:lvl8pPr marL="4800600" indent="-152400" algn="l" rtl="0">
              <a:spcBef>
                <a:spcPts val="560"/>
              </a:spcBef>
              <a:buClr>
                <a:schemeClr val="dk1"/>
              </a:buClr>
              <a:buFont typeface="Arial"/>
              <a:buChar char="•"/>
              <a:defRPr/>
            </a:lvl8pPr>
            <a:lvl9pPr marL="5440680" indent="-144779" algn="l" rtl="0">
              <a:spcBef>
                <a:spcPts val="560"/>
              </a:spcBef>
              <a:buClr>
                <a:schemeClr val="dk1"/>
              </a:buClr>
              <a:buFont typeface="Arial"/>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639762" y="1651000"/>
            <a:ext cx="11522074" cy="1600199"/>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640080" algn="l" rtl="0">
              <a:spcBef>
                <a:spcPts val="0"/>
              </a:spcBef>
              <a:spcAft>
                <a:spcPts val="0"/>
              </a:spcAft>
              <a:defRPr/>
            </a:lvl6pPr>
            <a:lvl7pPr marL="1280160" algn="l" rtl="0">
              <a:spcBef>
                <a:spcPts val="0"/>
              </a:spcBef>
              <a:spcAft>
                <a:spcPts val="0"/>
              </a:spcAft>
              <a:defRPr/>
            </a:lvl7pPr>
            <a:lvl8pPr marL="1920240" algn="l" rtl="0">
              <a:spcBef>
                <a:spcPts val="0"/>
              </a:spcBef>
              <a:spcAft>
                <a:spcPts val="0"/>
              </a:spcAft>
              <a:defRPr/>
            </a:lvl8pPr>
            <a:lvl9pPr marL="2560320" algn="l" rtl="0">
              <a:spcBef>
                <a:spcPts val="0"/>
              </a:spcBef>
              <a:spcAft>
                <a:spcPts val="0"/>
              </a:spcAft>
              <a:defRPr/>
            </a:lvl9pPr>
          </a:lstStyle>
          <a:p>
            <a:endParaRPr/>
          </a:p>
        </p:txBody>
      </p:sp>
      <p:sp>
        <p:nvSpPr>
          <p:cNvPr id="22" name="Shape 22"/>
          <p:cNvSpPr txBox="1">
            <a:spLocks noGrp="1"/>
          </p:cNvSpPr>
          <p:nvPr>
            <p:ph type="body" idx="1"/>
          </p:nvPr>
        </p:nvSpPr>
        <p:spPr>
          <a:xfrm rot="5400000">
            <a:off x="3826668" y="242093"/>
            <a:ext cx="5148262" cy="11522074"/>
          </a:xfrm>
          <a:prstGeom prst="rect">
            <a:avLst/>
          </a:prstGeom>
          <a:noFill/>
          <a:ln>
            <a:noFill/>
          </a:ln>
        </p:spPr>
        <p:txBody>
          <a:bodyPr lIns="91425" tIns="91425" rIns="91425" bIns="91425" anchor="t" anchorCtr="0"/>
          <a:lstStyle>
            <a:lvl1pPr marL="479425" indent="-263525" algn="l" rtl="0">
              <a:spcBef>
                <a:spcPts val="680"/>
              </a:spcBef>
              <a:spcAft>
                <a:spcPts val="0"/>
              </a:spcAft>
              <a:buClr>
                <a:srgbClr val="2973BA"/>
              </a:buClr>
              <a:buFont typeface="Merriweather Sans"/>
              <a:buChar char="-"/>
              <a:defRPr/>
            </a:lvl1pPr>
            <a:lvl2pPr marL="1039813" indent="-157162" algn="l" rtl="0">
              <a:spcBef>
                <a:spcPts val="780"/>
              </a:spcBef>
              <a:spcAft>
                <a:spcPts val="0"/>
              </a:spcAft>
              <a:buClr>
                <a:srgbClr val="8AA1D3"/>
              </a:buClr>
              <a:buFont typeface="Arial"/>
              <a:buChar char="–"/>
              <a:defRPr/>
            </a:lvl2pPr>
            <a:lvl3pPr marL="1600200" indent="-114300" algn="l" rtl="0">
              <a:spcBef>
                <a:spcPts val="680"/>
              </a:spcBef>
              <a:spcAft>
                <a:spcPts val="0"/>
              </a:spcAft>
              <a:buClr>
                <a:srgbClr val="8AA1D3"/>
              </a:buClr>
              <a:buFont typeface="Arial"/>
              <a:buChar char="•"/>
              <a:defRPr/>
            </a:lvl3pPr>
            <a:lvl4pPr marL="2239963" indent="-144463" algn="l" rtl="0">
              <a:spcBef>
                <a:spcPts val="560"/>
              </a:spcBef>
              <a:spcAft>
                <a:spcPts val="0"/>
              </a:spcAft>
              <a:buClr>
                <a:srgbClr val="8AA1D3"/>
              </a:buClr>
              <a:buFont typeface="Arial"/>
              <a:buChar char="–"/>
              <a:defRPr/>
            </a:lvl4pPr>
            <a:lvl5pPr marL="2879725" indent="-149225" algn="l" rtl="0">
              <a:spcBef>
                <a:spcPts val="560"/>
              </a:spcBef>
              <a:spcAft>
                <a:spcPts val="0"/>
              </a:spcAft>
              <a:buClr>
                <a:srgbClr val="8AA1D3"/>
              </a:buClr>
              <a:buFont typeface="Arial"/>
              <a:buChar char="»"/>
              <a:defRPr/>
            </a:lvl5pPr>
            <a:lvl6pPr marL="3520440" indent="-142240" algn="l" rtl="0">
              <a:spcBef>
                <a:spcPts val="560"/>
              </a:spcBef>
              <a:buClr>
                <a:schemeClr val="dk1"/>
              </a:buClr>
              <a:buFont typeface="Arial"/>
              <a:buChar char="•"/>
              <a:defRPr/>
            </a:lvl6pPr>
            <a:lvl7pPr marL="4160520" indent="-147320" algn="l" rtl="0">
              <a:spcBef>
                <a:spcPts val="560"/>
              </a:spcBef>
              <a:buClr>
                <a:schemeClr val="dk1"/>
              </a:buClr>
              <a:buFont typeface="Arial"/>
              <a:buChar char="•"/>
              <a:defRPr/>
            </a:lvl7pPr>
            <a:lvl8pPr marL="4800600" indent="-152400" algn="l" rtl="0">
              <a:spcBef>
                <a:spcPts val="560"/>
              </a:spcBef>
              <a:buClr>
                <a:schemeClr val="dk1"/>
              </a:buClr>
              <a:buFont typeface="Arial"/>
              <a:buChar char="•"/>
              <a:defRPr/>
            </a:lvl8pPr>
            <a:lvl9pPr marL="5440680" indent="-144779" algn="l" rtl="0">
              <a:spcBef>
                <a:spcPts val="560"/>
              </a:spcBef>
              <a:buClr>
                <a:schemeClr val="dk1"/>
              </a:buClr>
              <a:buFont typeface="Arial"/>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2509202" y="6720839"/>
            <a:ext cx="7680959" cy="793433"/>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a:spLocks noGrp="1"/>
          </p:cNvSpPr>
          <p:nvPr>
            <p:ph type="pic" idx="2"/>
          </p:nvPr>
        </p:nvSpPr>
        <p:spPr>
          <a:xfrm>
            <a:off x="2509202" y="857884"/>
            <a:ext cx="7680959" cy="5760720"/>
          </a:xfrm>
          <a:prstGeom prst="rect">
            <a:avLst/>
          </a:prstGeom>
          <a:noFill/>
          <a:ln>
            <a:noFill/>
          </a:ln>
        </p:spPr>
      </p:sp>
      <p:sp>
        <p:nvSpPr>
          <p:cNvPr id="26" name="Shape 26"/>
          <p:cNvSpPr txBox="1">
            <a:spLocks noGrp="1"/>
          </p:cNvSpPr>
          <p:nvPr>
            <p:ph type="body" idx="1"/>
          </p:nvPr>
        </p:nvSpPr>
        <p:spPr>
          <a:xfrm>
            <a:off x="2509202" y="7514272"/>
            <a:ext cx="7680959" cy="1126807"/>
          </a:xfrm>
          <a:prstGeom prst="rect">
            <a:avLst/>
          </a:prstGeom>
          <a:noFill/>
          <a:ln>
            <a:noFill/>
          </a:ln>
        </p:spPr>
        <p:txBody>
          <a:bodyPr lIns="91425" tIns="91425" rIns="91425" bIns="91425" anchor="t" anchorCtr="0"/>
          <a:lstStyle>
            <a:lvl1pPr marL="0" indent="0" rtl="0">
              <a:spcBef>
                <a:spcPts val="0"/>
              </a:spcBef>
              <a:buFont typeface="Helvetica Neue"/>
              <a:buNone/>
              <a:defRPr/>
            </a:lvl1pPr>
            <a:lvl2pPr marL="640080" indent="-5080" rtl="0">
              <a:spcBef>
                <a:spcPts val="0"/>
              </a:spcBef>
              <a:buFont typeface="Helvetica Neue"/>
              <a:buNone/>
              <a:defRPr/>
            </a:lvl2pPr>
            <a:lvl3pPr marL="1280160" indent="-10160" rtl="0">
              <a:spcBef>
                <a:spcPts val="0"/>
              </a:spcBef>
              <a:buFont typeface="Helvetica Neue"/>
              <a:buNone/>
              <a:defRPr/>
            </a:lvl3pPr>
            <a:lvl4pPr marL="1920240" indent="-2539" rtl="0">
              <a:spcBef>
                <a:spcPts val="0"/>
              </a:spcBef>
              <a:buFont typeface="Helvetica Neue"/>
              <a:buNone/>
              <a:defRPr/>
            </a:lvl4pPr>
            <a:lvl5pPr marL="2560320" indent="-7620" rtl="0">
              <a:spcBef>
                <a:spcPts val="0"/>
              </a:spcBef>
              <a:buFont typeface="Helvetica Neue"/>
              <a:buNone/>
              <a:defRPr/>
            </a:lvl5pPr>
            <a:lvl6pPr marL="3200400" indent="0" rtl="0">
              <a:spcBef>
                <a:spcPts val="0"/>
              </a:spcBef>
              <a:buFont typeface="Calibri"/>
              <a:buNone/>
              <a:defRPr/>
            </a:lvl6pPr>
            <a:lvl7pPr marL="3840480" indent="-5079" rtl="0">
              <a:spcBef>
                <a:spcPts val="0"/>
              </a:spcBef>
              <a:buFont typeface="Calibri"/>
              <a:buNone/>
              <a:defRPr/>
            </a:lvl7pPr>
            <a:lvl8pPr marL="4480560" indent="-10159" rtl="0">
              <a:spcBef>
                <a:spcPts val="0"/>
              </a:spcBef>
              <a:buFont typeface="Calibri"/>
              <a:buNone/>
              <a:defRPr/>
            </a:lvl8pPr>
            <a:lvl9pPr marL="5120640" indent="-254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011237" y="6169660"/>
            <a:ext cx="10881360" cy="190690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1011237" y="4069398"/>
            <a:ext cx="10881360" cy="2100261"/>
          </a:xfrm>
          <a:prstGeom prst="rect">
            <a:avLst/>
          </a:prstGeom>
          <a:noFill/>
          <a:ln>
            <a:noFill/>
          </a:ln>
        </p:spPr>
        <p:txBody>
          <a:bodyPr lIns="91425" tIns="91425" rIns="91425" bIns="91425" anchor="b" anchorCtr="0"/>
          <a:lstStyle>
            <a:lvl1pPr marL="0" indent="0" rtl="0">
              <a:spcBef>
                <a:spcPts val="0"/>
              </a:spcBef>
              <a:buClr>
                <a:srgbClr val="888888"/>
              </a:buClr>
              <a:buFont typeface="Helvetica Neue"/>
              <a:buNone/>
              <a:defRPr/>
            </a:lvl1pPr>
            <a:lvl2pPr marL="640080" indent="-5080" rtl="0">
              <a:spcBef>
                <a:spcPts val="0"/>
              </a:spcBef>
              <a:buClr>
                <a:srgbClr val="888888"/>
              </a:buClr>
              <a:buFont typeface="Helvetica Neue"/>
              <a:buNone/>
              <a:defRPr/>
            </a:lvl2pPr>
            <a:lvl3pPr marL="1280160" indent="-10160" rtl="0">
              <a:spcBef>
                <a:spcPts val="0"/>
              </a:spcBef>
              <a:buClr>
                <a:srgbClr val="888888"/>
              </a:buClr>
              <a:buFont typeface="Helvetica Neue"/>
              <a:buNone/>
              <a:defRPr/>
            </a:lvl3pPr>
            <a:lvl4pPr marL="1920240" indent="-2539" rtl="0">
              <a:spcBef>
                <a:spcPts val="0"/>
              </a:spcBef>
              <a:buClr>
                <a:srgbClr val="888888"/>
              </a:buClr>
              <a:buFont typeface="Helvetica Neue"/>
              <a:buNone/>
              <a:defRPr/>
            </a:lvl4pPr>
            <a:lvl5pPr marL="2560320" indent="-7620" rtl="0">
              <a:spcBef>
                <a:spcPts val="0"/>
              </a:spcBef>
              <a:buClr>
                <a:srgbClr val="888888"/>
              </a:buClr>
              <a:buFont typeface="Helvetica Neue"/>
              <a:buNone/>
              <a:defRPr/>
            </a:lvl5pPr>
            <a:lvl6pPr marL="3200400" indent="0" rtl="0">
              <a:spcBef>
                <a:spcPts val="0"/>
              </a:spcBef>
              <a:buClr>
                <a:srgbClr val="888888"/>
              </a:buClr>
              <a:buFont typeface="Calibri"/>
              <a:buNone/>
              <a:defRPr/>
            </a:lvl6pPr>
            <a:lvl7pPr marL="3840480" indent="-5079" rtl="0">
              <a:spcBef>
                <a:spcPts val="0"/>
              </a:spcBef>
              <a:buClr>
                <a:srgbClr val="888888"/>
              </a:buClr>
              <a:buFont typeface="Calibri"/>
              <a:buNone/>
              <a:defRPr/>
            </a:lvl7pPr>
            <a:lvl8pPr marL="4480560" indent="-10159" rtl="0">
              <a:spcBef>
                <a:spcPts val="0"/>
              </a:spcBef>
              <a:buClr>
                <a:srgbClr val="888888"/>
              </a:buClr>
              <a:buFont typeface="Calibri"/>
              <a:buNone/>
              <a:defRPr/>
            </a:lvl8pPr>
            <a:lvl9pPr marL="5120640" indent="-2540" rtl="0">
              <a:spcBef>
                <a:spcPts val="0"/>
              </a:spcBef>
              <a:buClr>
                <a:srgbClr val="888888"/>
              </a:buClr>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39762" y="1651000"/>
            <a:ext cx="11522074" cy="1600199"/>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640080" algn="l" rtl="0">
              <a:spcBef>
                <a:spcPts val="0"/>
              </a:spcBef>
              <a:spcAft>
                <a:spcPts val="0"/>
              </a:spcAft>
              <a:defRPr/>
            </a:lvl6pPr>
            <a:lvl7pPr marL="1280160" algn="l" rtl="0">
              <a:spcBef>
                <a:spcPts val="0"/>
              </a:spcBef>
              <a:spcAft>
                <a:spcPts val="0"/>
              </a:spcAft>
              <a:defRPr/>
            </a:lvl7pPr>
            <a:lvl8pPr marL="1920240" algn="l" rtl="0">
              <a:spcBef>
                <a:spcPts val="0"/>
              </a:spcBef>
              <a:spcAft>
                <a:spcPts val="0"/>
              </a:spcAft>
              <a:defRPr/>
            </a:lvl8pPr>
            <a:lvl9pPr marL="2560320" algn="l" rtl="0">
              <a:spcBef>
                <a:spcPts val="0"/>
              </a:spcBef>
              <a:spcAft>
                <a:spcPts val="0"/>
              </a:spcAft>
              <a:defRPr/>
            </a:lvl9pPr>
          </a:lstStyle>
          <a:p>
            <a:endParaRPr/>
          </a:p>
        </p:txBody>
      </p:sp>
      <p:sp>
        <p:nvSpPr>
          <p:cNvPr id="49" name="Shape 49"/>
          <p:cNvSpPr txBox="1">
            <a:spLocks noGrp="1"/>
          </p:cNvSpPr>
          <p:nvPr>
            <p:ph type="body" idx="1"/>
          </p:nvPr>
        </p:nvSpPr>
        <p:spPr>
          <a:xfrm>
            <a:off x="639762" y="3429000"/>
            <a:ext cx="11522074" cy="5148262"/>
          </a:xfrm>
          <a:prstGeom prst="rect">
            <a:avLst/>
          </a:prstGeom>
          <a:noFill/>
          <a:ln>
            <a:noFill/>
          </a:ln>
        </p:spPr>
        <p:txBody>
          <a:bodyPr lIns="91425" tIns="91425" rIns="91425" bIns="91425" anchor="t" anchorCtr="0"/>
          <a:lstStyle>
            <a:lvl1pPr marL="479425" indent="-263525" algn="l" rtl="0">
              <a:spcBef>
                <a:spcPts val="680"/>
              </a:spcBef>
              <a:spcAft>
                <a:spcPts val="0"/>
              </a:spcAft>
              <a:buClr>
                <a:srgbClr val="2973BA"/>
              </a:buClr>
              <a:buFont typeface="Merriweather Sans"/>
              <a:buChar char="-"/>
              <a:defRPr/>
            </a:lvl1pPr>
            <a:lvl2pPr marL="1039813" indent="-157162" algn="l" rtl="0">
              <a:spcBef>
                <a:spcPts val="780"/>
              </a:spcBef>
              <a:spcAft>
                <a:spcPts val="0"/>
              </a:spcAft>
              <a:buClr>
                <a:srgbClr val="8AA1D3"/>
              </a:buClr>
              <a:buFont typeface="Arial"/>
              <a:buChar char="–"/>
              <a:defRPr/>
            </a:lvl2pPr>
            <a:lvl3pPr marL="1600200" indent="-114300" algn="l" rtl="0">
              <a:spcBef>
                <a:spcPts val="680"/>
              </a:spcBef>
              <a:spcAft>
                <a:spcPts val="0"/>
              </a:spcAft>
              <a:buClr>
                <a:srgbClr val="8AA1D3"/>
              </a:buClr>
              <a:buFont typeface="Arial"/>
              <a:buChar char="•"/>
              <a:defRPr/>
            </a:lvl3pPr>
            <a:lvl4pPr marL="2239963" indent="-144463" algn="l" rtl="0">
              <a:spcBef>
                <a:spcPts val="560"/>
              </a:spcBef>
              <a:spcAft>
                <a:spcPts val="0"/>
              </a:spcAft>
              <a:buClr>
                <a:srgbClr val="8AA1D3"/>
              </a:buClr>
              <a:buFont typeface="Arial"/>
              <a:buChar char="–"/>
              <a:defRPr/>
            </a:lvl4pPr>
            <a:lvl5pPr marL="2879725" indent="-149225" algn="l" rtl="0">
              <a:spcBef>
                <a:spcPts val="560"/>
              </a:spcBef>
              <a:spcAft>
                <a:spcPts val="0"/>
              </a:spcAft>
              <a:buClr>
                <a:srgbClr val="8AA1D3"/>
              </a:buClr>
              <a:buFont typeface="Arial"/>
              <a:buChar char="»"/>
              <a:defRPr/>
            </a:lvl5pPr>
            <a:lvl6pPr marL="3520440" indent="-142240" algn="l" rtl="0">
              <a:spcBef>
                <a:spcPts val="560"/>
              </a:spcBef>
              <a:buClr>
                <a:schemeClr val="dk1"/>
              </a:buClr>
              <a:buFont typeface="Arial"/>
              <a:buChar char="•"/>
              <a:defRPr/>
            </a:lvl6pPr>
            <a:lvl7pPr marL="4160520" indent="-147320" algn="l" rtl="0">
              <a:spcBef>
                <a:spcPts val="560"/>
              </a:spcBef>
              <a:buClr>
                <a:schemeClr val="dk1"/>
              </a:buClr>
              <a:buFont typeface="Arial"/>
              <a:buChar char="•"/>
              <a:defRPr/>
            </a:lvl7pPr>
            <a:lvl8pPr marL="4800600" indent="-152400" algn="l" rtl="0">
              <a:spcBef>
                <a:spcPts val="560"/>
              </a:spcBef>
              <a:buClr>
                <a:schemeClr val="dk1"/>
              </a:buClr>
              <a:buFont typeface="Arial"/>
              <a:buChar char="•"/>
              <a:defRPr/>
            </a:lvl8pPr>
            <a:lvl9pPr marL="5440680" indent="-144779" algn="l" rtl="0">
              <a:spcBef>
                <a:spcPts val="560"/>
              </a:spcBef>
              <a:buClr>
                <a:schemeClr val="dk1"/>
              </a:buClr>
              <a:buFont typeface="Arial"/>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0"/>
        <p:cNvGrpSpPr/>
        <p:nvPr/>
      </p:nvGrpSpPr>
      <p:grpSpPr>
        <a:xfrm>
          <a:off x="0" y="0"/>
          <a:ext cx="0" cy="0"/>
          <a:chOff x="0" y="0"/>
          <a:chExt cx="0" cy="0"/>
        </a:xfrm>
      </p:grpSpPr>
      <p:sp>
        <p:nvSpPr>
          <p:cNvPr id="51" name="Shape 51"/>
          <p:cNvSpPr txBox="1">
            <a:spLocks noGrp="1"/>
          </p:cNvSpPr>
          <p:nvPr>
            <p:ph type="ctrTitle"/>
          </p:nvPr>
        </p:nvSpPr>
        <p:spPr>
          <a:xfrm>
            <a:off x="960120" y="2982596"/>
            <a:ext cx="10881360" cy="2058035"/>
          </a:xfrm>
          <a:prstGeom prst="rect">
            <a:avLst/>
          </a:prstGeom>
          <a:noFill/>
          <a:ln>
            <a:noFill/>
          </a:ln>
        </p:spPr>
        <p:txBody>
          <a:bodyPr lIns="91425" tIns="91425" rIns="91425" bIns="91425" anchor="ctr"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640080" marR="0" indent="-5080" algn="l" rtl="0">
              <a:spcBef>
                <a:spcPts val="0"/>
              </a:spcBef>
              <a:spcAft>
                <a:spcPts val="0"/>
              </a:spcAft>
              <a:defRPr/>
            </a:lvl6pPr>
            <a:lvl7pPr marL="1280160" marR="0" indent="-10160" algn="l" rtl="0">
              <a:spcBef>
                <a:spcPts val="0"/>
              </a:spcBef>
              <a:spcAft>
                <a:spcPts val="0"/>
              </a:spcAft>
              <a:defRPr/>
            </a:lvl7pPr>
            <a:lvl8pPr marL="1920240" marR="0" indent="-2539" algn="l" rtl="0">
              <a:spcBef>
                <a:spcPts val="0"/>
              </a:spcBef>
              <a:spcAft>
                <a:spcPts val="0"/>
              </a:spcAft>
              <a:defRPr/>
            </a:lvl8pPr>
            <a:lvl9pPr marL="2560320" marR="0" indent="-7620" algn="l" rtl="0">
              <a:spcBef>
                <a:spcPts val="0"/>
              </a:spcBef>
              <a:spcAft>
                <a:spcPts val="0"/>
              </a:spcAft>
              <a:defRPr/>
            </a:lvl9pPr>
          </a:lstStyle>
          <a:p>
            <a:endParaRPr/>
          </a:p>
        </p:txBody>
      </p:sp>
      <p:sp>
        <p:nvSpPr>
          <p:cNvPr id="52" name="Shape 52"/>
          <p:cNvSpPr txBox="1">
            <a:spLocks noGrp="1"/>
          </p:cNvSpPr>
          <p:nvPr>
            <p:ph type="subTitle" idx="1"/>
          </p:nvPr>
        </p:nvSpPr>
        <p:spPr>
          <a:xfrm>
            <a:off x="1920240" y="5440680"/>
            <a:ext cx="8961120" cy="2453639"/>
          </a:xfrm>
          <a:prstGeom prst="rect">
            <a:avLst/>
          </a:prstGeom>
          <a:noFill/>
          <a:ln>
            <a:noFill/>
          </a:ln>
        </p:spPr>
        <p:txBody>
          <a:bodyPr lIns="91425" tIns="91425" rIns="91425" bIns="91425" anchor="t" anchorCtr="0"/>
          <a:lstStyle>
            <a:lvl1pPr marL="0" marR="0" indent="0" algn="ctr" rtl="0">
              <a:spcBef>
                <a:spcPts val="680"/>
              </a:spcBef>
              <a:spcAft>
                <a:spcPts val="0"/>
              </a:spcAft>
              <a:buClr>
                <a:srgbClr val="8AA1D3"/>
              </a:buClr>
              <a:buFont typeface="Merriweather Sans"/>
              <a:buNone/>
              <a:defRPr/>
            </a:lvl1pPr>
            <a:lvl2pPr marL="640080" marR="0" indent="-5080" algn="ctr" rtl="0">
              <a:spcBef>
                <a:spcPts val="780"/>
              </a:spcBef>
              <a:spcAft>
                <a:spcPts val="0"/>
              </a:spcAft>
              <a:buClr>
                <a:srgbClr val="888888"/>
              </a:buClr>
              <a:buFont typeface="Arial"/>
              <a:buNone/>
              <a:defRPr/>
            </a:lvl2pPr>
            <a:lvl3pPr marL="1280160" marR="0" indent="-10160" algn="ctr" rtl="0">
              <a:spcBef>
                <a:spcPts val="680"/>
              </a:spcBef>
              <a:spcAft>
                <a:spcPts val="0"/>
              </a:spcAft>
              <a:buClr>
                <a:srgbClr val="888888"/>
              </a:buClr>
              <a:buFont typeface="Arial"/>
              <a:buNone/>
              <a:defRPr/>
            </a:lvl3pPr>
            <a:lvl4pPr marL="1920240" marR="0" indent="-2539" algn="ctr" rtl="0">
              <a:spcBef>
                <a:spcPts val="560"/>
              </a:spcBef>
              <a:spcAft>
                <a:spcPts val="0"/>
              </a:spcAft>
              <a:buClr>
                <a:srgbClr val="888888"/>
              </a:buClr>
              <a:buFont typeface="Arial"/>
              <a:buNone/>
              <a:defRPr/>
            </a:lvl4pPr>
            <a:lvl5pPr marL="2560320" marR="0" indent="-7620" algn="ctr" rtl="0">
              <a:spcBef>
                <a:spcPts val="560"/>
              </a:spcBef>
              <a:spcAft>
                <a:spcPts val="0"/>
              </a:spcAft>
              <a:buClr>
                <a:srgbClr val="888888"/>
              </a:buClr>
              <a:buFont typeface="Arial"/>
              <a:buNone/>
              <a:defRPr/>
            </a:lvl5pPr>
            <a:lvl6pPr marL="3200400" marR="0" indent="0" algn="ctr" rtl="0">
              <a:spcBef>
                <a:spcPts val="560"/>
              </a:spcBef>
              <a:buClr>
                <a:srgbClr val="888888"/>
              </a:buClr>
              <a:buFont typeface="Arial"/>
              <a:buNone/>
              <a:defRPr/>
            </a:lvl6pPr>
            <a:lvl7pPr marL="3840480" marR="0" indent="-5079" algn="ctr" rtl="0">
              <a:spcBef>
                <a:spcPts val="560"/>
              </a:spcBef>
              <a:buClr>
                <a:srgbClr val="888888"/>
              </a:buClr>
              <a:buFont typeface="Arial"/>
              <a:buNone/>
              <a:defRPr/>
            </a:lvl7pPr>
            <a:lvl8pPr marL="4480560" marR="0" indent="-10159" algn="ctr" rtl="0">
              <a:spcBef>
                <a:spcPts val="560"/>
              </a:spcBef>
              <a:buClr>
                <a:srgbClr val="888888"/>
              </a:buClr>
              <a:buFont typeface="Arial"/>
              <a:buNone/>
              <a:defRPr/>
            </a:lvl8pPr>
            <a:lvl9pPr marL="5120640" marR="0" indent="-2540" algn="ctr" rtl="0">
              <a:spcBef>
                <a:spcPts val="560"/>
              </a:spcBef>
              <a:buClr>
                <a:srgbClr val="888888"/>
              </a:buClr>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2DEAE964-941E-5542-841F-4CEBE9256D39}" type="slidenum">
              <a:rPr lang="en-US"/>
              <a:pPr>
                <a:defRPr/>
              </a:pPr>
              <a:t>‹#›</a:t>
            </a:fld>
            <a:endParaRPr lang="en-US"/>
          </a:p>
        </p:txBody>
      </p:sp>
    </p:spTree>
    <p:extLst>
      <p:ext uri="{BB962C8B-B14F-4D97-AF65-F5344CB8AC3E}">
        <p14:creationId xmlns:p14="http://schemas.microsoft.com/office/powerpoint/2010/main" val="4139088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39762" y="1651000"/>
            <a:ext cx="11522074" cy="1600199"/>
          </a:xfrm>
          <a:prstGeom prst="rect">
            <a:avLst/>
          </a:prstGeom>
          <a:noFill/>
          <a:ln>
            <a:noFill/>
          </a:ln>
        </p:spPr>
        <p:txBody>
          <a:bodyPr lIns="91425" tIns="91425" rIns="91425" bIns="91425" anchor="ctr"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640080" marR="0" indent="-5080" algn="l" rtl="0">
              <a:spcBef>
                <a:spcPts val="0"/>
              </a:spcBef>
              <a:spcAft>
                <a:spcPts val="0"/>
              </a:spcAft>
              <a:defRPr/>
            </a:lvl6pPr>
            <a:lvl7pPr marL="1280160" marR="0" indent="-10160" algn="l" rtl="0">
              <a:spcBef>
                <a:spcPts val="0"/>
              </a:spcBef>
              <a:spcAft>
                <a:spcPts val="0"/>
              </a:spcAft>
              <a:defRPr/>
            </a:lvl7pPr>
            <a:lvl8pPr marL="1920240" marR="0" indent="-2539" algn="l" rtl="0">
              <a:spcBef>
                <a:spcPts val="0"/>
              </a:spcBef>
              <a:spcAft>
                <a:spcPts val="0"/>
              </a:spcAft>
              <a:defRPr/>
            </a:lvl8pPr>
            <a:lvl9pPr marL="2560320" marR="0" indent="-7620" algn="l" rtl="0">
              <a:spcBef>
                <a:spcPts val="0"/>
              </a:spcBef>
              <a:spcAft>
                <a:spcPts val="0"/>
              </a:spcAft>
              <a:defRPr/>
            </a:lvl9pPr>
          </a:lstStyle>
          <a:p>
            <a:endParaRPr/>
          </a:p>
        </p:txBody>
      </p:sp>
      <p:sp>
        <p:nvSpPr>
          <p:cNvPr id="10" name="Shape 10"/>
          <p:cNvSpPr txBox="1">
            <a:spLocks noGrp="1"/>
          </p:cNvSpPr>
          <p:nvPr>
            <p:ph type="body" idx="1"/>
          </p:nvPr>
        </p:nvSpPr>
        <p:spPr>
          <a:xfrm>
            <a:off x="639762" y="3429000"/>
            <a:ext cx="11522074" cy="5148262"/>
          </a:xfrm>
          <a:prstGeom prst="rect">
            <a:avLst/>
          </a:prstGeom>
          <a:noFill/>
          <a:ln>
            <a:noFill/>
          </a:ln>
        </p:spPr>
        <p:txBody>
          <a:bodyPr lIns="91425" tIns="91425" rIns="91425" bIns="91425" anchor="t" anchorCtr="0"/>
          <a:lstStyle>
            <a:lvl1pPr marL="479425" marR="0" indent="-263525" algn="l" rtl="0">
              <a:spcBef>
                <a:spcPts val="680"/>
              </a:spcBef>
              <a:spcAft>
                <a:spcPts val="0"/>
              </a:spcAft>
              <a:buClr>
                <a:srgbClr val="2973BA"/>
              </a:buClr>
              <a:buFont typeface="Merriweather Sans"/>
              <a:buChar char="-"/>
              <a:defRPr/>
            </a:lvl1pPr>
            <a:lvl2pPr marL="1039813" marR="0" indent="-157162" algn="l" rtl="0">
              <a:spcBef>
                <a:spcPts val="780"/>
              </a:spcBef>
              <a:spcAft>
                <a:spcPts val="0"/>
              </a:spcAft>
              <a:buClr>
                <a:srgbClr val="8AA1D3"/>
              </a:buClr>
              <a:buFont typeface="Arial"/>
              <a:buChar char="–"/>
              <a:defRPr/>
            </a:lvl2pPr>
            <a:lvl3pPr marL="1600200" marR="0" indent="-114300" algn="l" rtl="0">
              <a:spcBef>
                <a:spcPts val="680"/>
              </a:spcBef>
              <a:spcAft>
                <a:spcPts val="0"/>
              </a:spcAft>
              <a:buClr>
                <a:srgbClr val="8AA1D3"/>
              </a:buClr>
              <a:buFont typeface="Arial"/>
              <a:buChar char="•"/>
              <a:defRPr/>
            </a:lvl3pPr>
            <a:lvl4pPr marL="2239963" marR="0" indent="-144463" algn="l" rtl="0">
              <a:spcBef>
                <a:spcPts val="560"/>
              </a:spcBef>
              <a:spcAft>
                <a:spcPts val="0"/>
              </a:spcAft>
              <a:buClr>
                <a:srgbClr val="8AA1D3"/>
              </a:buClr>
              <a:buFont typeface="Arial"/>
              <a:buChar char="–"/>
              <a:defRPr/>
            </a:lvl4pPr>
            <a:lvl5pPr marL="2879725" marR="0" indent="-149225" algn="l" rtl="0">
              <a:spcBef>
                <a:spcPts val="560"/>
              </a:spcBef>
              <a:spcAft>
                <a:spcPts val="0"/>
              </a:spcAft>
              <a:buClr>
                <a:srgbClr val="8AA1D3"/>
              </a:buClr>
              <a:buFont typeface="Arial"/>
              <a:buChar char="»"/>
              <a:defRPr/>
            </a:lvl5pPr>
            <a:lvl6pPr marL="3520440" marR="0" indent="-142240" algn="l" rtl="0">
              <a:spcBef>
                <a:spcPts val="560"/>
              </a:spcBef>
              <a:buClr>
                <a:schemeClr val="dk1"/>
              </a:buClr>
              <a:buFont typeface="Arial"/>
              <a:buChar char="•"/>
              <a:defRPr/>
            </a:lvl6pPr>
            <a:lvl7pPr marL="4160520" marR="0" indent="-147320" algn="l" rtl="0">
              <a:spcBef>
                <a:spcPts val="560"/>
              </a:spcBef>
              <a:buClr>
                <a:schemeClr val="dk1"/>
              </a:buClr>
              <a:buFont typeface="Arial"/>
              <a:buChar char="•"/>
              <a:defRPr/>
            </a:lvl7pPr>
            <a:lvl8pPr marL="4800600" marR="0" indent="-152400" algn="l" rtl="0">
              <a:spcBef>
                <a:spcPts val="560"/>
              </a:spcBef>
              <a:buClr>
                <a:schemeClr val="dk1"/>
              </a:buClr>
              <a:buFont typeface="Arial"/>
              <a:buChar char="•"/>
              <a:defRPr/>
            </a:lvl8pPr>
            <a:lvl9pPr marL="5440680" marR="0" indent="-144779" algn="l" rtl="0">
              <a:spcBef>
                <a:spcPts val="560"/>
              </a:spcBef>
              <a:buClr>
                <a:schemeClr val="dk1"/>
              </a:buClr>
              <a:buFont typeface="Arial"/>
              <a:buChar char="•"/>
              <a:defRPr/>
            </a:lvl9pPr>
          </a:lstStyle>
          <a:p>
            <a:endParaRPr dirty="0"/>
          </a:p>
        </p:txBody>
      </p:sp>
      <p:sp>
        <p:nvSpPr>
          <p:cNvPr id="11" name="Shape 11"/>
          <p:cNvSpPr txBox="1">
            <a:spLocks noGrp="1"/>
          </p:cNvSpPr>
          <p:nvPr>
            <p:ph type="dt" idx="10"/>
          </p:nvPr>
        </p:nvSpPr>
        <p:spPr>
          <a:xfrm>
            <a:off x="639762" y="8899525"/>
            <a:ext cx="2987675" cy="511174"/>
          </a:xfrm>
          <a:prstGeom prst="rect">
            <a:avLst/>
          </a:prstGeom>
          <a:noFill/>
          <a:ln>
            <a:noFill/>
          </a:ln>
        </p:spPr>
        <p:txBody>
          <a:bodyPr lIns="91425" tIns="91425" rIns="91425" bIns="91425" anchor="ctr" anchorCtr="0"/>
          <a:lstStyle>
            <a:lvl1pPr marL="0" marR="0" indent="0" algn="l" rtl="0">
              <a:spcBef>
                <a:spcPts val="0"/>
              </a:spcBef>
              <a:defRPr/>
            </a:lvl1pPr>
            <a:lvl2pPr marL="640080" marR="0" indent="-5080" algn="l" rtl="0">
              <a:spcBef>
                <a:spcPts val="0"/>
              </a:spcBef>
              <a:defRPr/>
            </a:lvl2pPr>
            <a:lvl3pPr marL="1280160" marR="0" indent="-10160" algn="l" rtl="0">
              <a:spcBef>
                <a:spcPts val="0"/>
              </a:spcBef>
              <a:defRPr/>
            </a:lvl3pPr>
            <a:lvl4pPr marL="1920240" marR="0" indent="-2539" algn="l" rtl="0">
              <a:spcBef>
                <a:spcPts val="0"/>
              </a:spcBef>
              <a:defRPr/>
            </a:lvl4pPr>
            <a:lvl5pPr marL="2560320" marR="0" indent="-7620" algn="l" rtl="0">
              <a:spcBef>
                <a:spcPts val="0"/>
              </a:spcBef>
              <a:defRPr/>
            </a:lvl5pPr>
            <a:lvl6pPr marL="3200400" marR="0" indent="0" algn="l" rtl="0">
              <a:spcBef>
                <a:spcPts val="0"/>
              </a:spcBef>
              <a:defRPr/>
            </a:lvl6pPr>
            <a:lvl7pPr marL="3840480" marR="0" indent="-5079" algn="l" rtl="0">
              <a:spcBef>
                <a:spcPts val="0"/>
              </a:spcBef>
              <a:defRPr/>
            </a:lvl7pPr>
            <a:lvl8pPr marL="4480560" marR="0" indent="-10159" algn="l" rtl="0">
              <a:spcBef>
                <a:spcPts val="0"/>
              </a:spcBef>
              <a:defRPr/>
            </a:lvl8pPr>
            <a:lvl9pPr marL="5120640" marR="0" indent="-2540" algn="l" rtl="0">
              <a:spcBef>
                <a:spcPts val="0"/>
              </a:spcBef>
              <a:defRPr/>
            </a:lvl9pPr>
          </a:lstStyle>
          <a:p>
            <a:endParaRPr/>
          </a:p>
        </p:txBody>
      </p:sp>
      <p:sp>
        <p:nvSpPr>
          <p:cNvPr id="12" name="Shape 12"/>
          <p:cNvSpPr txBox="1">
            <a:spLocks noGrp="1"/>
          </p:cNvSpPr>
          <p:nvPr>
            <p:ph type="ftr" idx="11"/>
          </p:nvPr>
        </p:nvSpPr>
        <p:spPr>
          <a:xfrm>
            <a:off x="4373562" y="8899525"/>
            <a:ext cx="4054475" cy="511174"/>
          </a:xfrm>
          <a:prstGeom prst="rect">
            <a:avLst/>
          </a:prstGeom>
          <a:noFill/>
          <a:ln>
            <a:noFill/>
          </a:ln>
        </p:spPr>
        <p:txBody>
          <a:bodyPr lIns="91425" tIns="91425" rIns="91425" bIns="91425" anchor="ctr" anchorCtr="0"/>
          <a:lstStyle>
            <a:lvl1pPr marL="0" marR="0" indent="0" algn="l" rtl="0">
              <a:spcBef>
                <a:spcPts val="0"/>
              </a:spcBef>
              <a:defRPr/>
            </a:lvl1pPr>
            <a:lvl2pPr marL="640080" marR="0" indent="-5080" algn="l" rtl="0">
              <a:spcBef>
                <a:spcPts val="0"/>
              </a:spcBef>
              <a:defRPr/>
            </a:lvl2pPr>
            <a:lvl3pPr marL="1280160" marR="0" indent="-10160" algn="l" rtl="0">
              <a:spcBef>
                <a:spcPts val="0"/>
              </a:spcBef>
              <a:defRPr/>
            </a:lvl3pPr>
            <a:lvl4pPr marL="1920240" marR="0" indent="-2539" algn="l" rtl="0">
              <a:spcBef>
                <a:spcPts val="0"/>
              </a:spcBef>
              <a:defRPr/>
            </a:lvl4pPr>
            <a:lvl5pPr marL="2560320" marR="0" indent="-7620" algn="l" rtl="0">
              <a:spcBef>
                <a:spcPts val="0"/>
              </a:spcBef>
              <a:defRPr/>
            </a:lvl5pPr>
            <a:lvl6pPr marL="3200400" marR="0" indent="0" algn="l" rtl="0">
              <a:spcBef>
                <a:spcPts val="0"/>
              </a:spcBef>
              <a:defRPr/>
            </a:lvl6pPr>
            <a:lvl7pPr marL="3840480" marR="0" indent="-5079" algn="l" rtl="0">
              <a:spcBef>
                <a:spcPts val="0"/>
              </a:spcBef>
              <a:defRPr/>
            </a:lvl7pPr>
            <a:lvl8pPr marL="4480560" marR="0" indent="-10159" algn="l" rtl="0">
              <a:spcBef>
                <a:spcPts val="0"/>
              </a:spcBef>
              <a:defRPr/>
            </a:lvl8pPr>
            <a:lvl9pPr marL="5120640" marR="0" indent="-2540" algn="l" rtl="0">
              <a:spcBef>
                <a:spcPts val="0"/>
              </a:spcBef>
              <a:defRPr/>
            </a:lvl9pPr>
          </a:lstStyle>
          <a:p>
            <a:endParaRPr/>
          </a:p>
        </p:txBody>
      </p:sp>
      <p:sp>
        <p:nvSpPr>
          <p:cNvPr id="13" name="Shape 13"/>
          <p:cNvSpPr txBox="1">
            <a:spLocks noGrp="1"/>
          </p:cNvSpPr>
          <p:nvPr>
            <p:ph type="sldNum" idx="12"/>
          </p:nvPr>
        </p:nvSpPr>
        <p:spPr>
          <a:xfrm>
            <a:off x="9174161" y="8899525"/>
            <a:ext cx="2987675" cy="511174"/>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640080" lvl="1" indent="-93980">
              <a:spcBef>
                <a:spcPts val="0"/>
              </a:spcBef>
              <a:buClr>
                <a:srgbClr val="000000"/>
              </a:buClr>
              <a:buFont typeface="Courier New"/>
              <a:buChar char="o"/>
            </a:pPr>
            <a:endParaRPr/>
          </a:p>
          <a:p>
            <a:pPr marL="1280160" lvl="2" indent="-99060">
              <a:spcBef>
                <a:spcPts val="0"/>
              </a:spcBef>
              <a:buClr>
                <a:srgbClr val="000000"/>
              </a:buClr>
              <a:buFont typeface="Wingdings"/>
              <a:buChar char="§"/>
            </a:pPr>
            <a:endParaRPr/>
          </a:p>
          <a:p>
            <a:pPr marL="1920240" lvl="3" indent="-91439">
              <a:spcBef>
                <a:spcPts val="0"/>
              </a:spcBef>
              <a:buClr>
                <a:srgbClr val="000000"/>
              </a:buClr>
              <a:buFont typeface="Arial"/>
              <a:buChar char="●"/>
            </a:pPr>
            <a:endParaRPr/>
          </a:p>
          <a:p>
            <a:pPr marL="2560320" lvl="4" indent="-96520">
              <a:spcBef>
                <a:spcPts val="0"/>
              </a:spcBef>
              <a:buClr>
                <a:srgbClr val="000000"/>
              </a:buClr>
              <a:buFont typeface="Courier New"/>
              <a:buChar char="o"/>
            </a:pPr>
            <a:endParaRPr/>
          </a:p>
          <a:p>
            <a:pPr marL="3200400" lvl="5" indent="-88900">
              <a:spcBef>
                <a:spcPts val="0"/>
              </a:spcBef>
              <a:buClr>
                <a:srgbClr val="000000"/>
              </a:buClr>
              <a:buFont typeface="Wingdings"/>
              <a:buChar char="§"/>
            </a:pPr>
            <a:endParaRPr/>
          </a:p>
          <a:p>
            <a:pPr marL="3840480" lvl="6" indent="-93979">
              <a:spcBef>
                <a:spcPts val="0"/>
              </a:spcBef>
              <a:buClr>
                <a:srgbClr val="000000"/>
              </a:buClr>
              <a:buFont typeface="Arial"/>
              <a:buChar char="●"/>
            </a:pPr>
            <a:endParaRPr/>
          </a:p>
          <a:p>
            <a:pPr marL="4480560" lvl="7" indent="-99059">
              <a:spcBef>
                <a:spcPts val="0"/>
              </a:spcBef>
              <a:buClr>
                <a:srgbClr val="000000"/>
              </a:buClr>
              <a:buFont typeface="Courier New"/>
              <a:buChar char="o"/>
            </a:pPr>
            <a:endParaRPr/>
          </a:p>
          <a:p>
            <a:pPr marL="5120640" lvl="8" indent="-91440">
              <a:spcBef>
                <a:spcPts val="0"/>
              </a:spcBef>
              <a:buClr>
                <a:srgbClr val="000000"/>
              </a:buClr>
              <a:buFont typeface="Wingdings"/>
              <a:buChar char="§"/>
            </a:pPr>
            <a:endParaRPr/>
          </a:p>
        </p:txBody>
      </p:sp>
      <p:pic>
        <p:nvPicPr>
          <p:cNvPr id="14" name="Shape 14"/>
          <p:cNvPicPr preferRelativeResize="0"/>
          <p:nvPr/>
        </p:nvPicPr>
        <p:blipFill rotWithShape="1">
          <a:blip r:embed="rId9">
            <a:alphaModFix/>
          </a:blip>
          <a:srcRect/>
          <a:stretch/>
        </p:blipFill>
        <p:spPr>
          <a:xfrm>
            <a:off x="639762" y="587375"/>
            <a:ext cx="1978025" cy="846136"/>
          </a:xfrm>
          <a:prstGeom prst="rect">
            <a:avLst/>
          </a:prstGeom>
          <a:noFill/>
          <a:ln>
            <a:noFill/>
          </a:ln>
        </p:spPr>
      </p:pic>
      <p:cxnSp>
        <p:nvCxnSpPr>
          <p:cNvPr id="15" name="Shape 15"/>
          <p:cNvCxnSpPr/>
          <p:nvPr/>
        </p:nvCxnSpPr>
        <p:spPr>
          <a:xfrm>
            <a:off x="639762" y="384175"/>
            <a:ext cx="11522074" cy="3174"/>
          </a:xfrm>
          <a:prstGeom prst="straightConnector1">
            <a:avLst/>
          </a:prstGeom>
          <a:noFill/>
          <a:ln w="25400" cap="flat">
            <a:solidFill>
              <a:srgbClr val="2973BA"/>
            </a:solidFill>
            <a:prstDash val="solid"/>
            <a:miter/>
            <a:headEnd type="none" w="med" len="med"/>
            <a:tailEnd type="none" w="med" len="med"/>
          </a:ln>
        </p:spPr>
      </p:cxnSp>
      <p:sp>
        <p:nvSpPr>
          <p:cNvPr id="16" name="Shape 16"/>
          <p:cNvSpPr txBox="1"/>
          <p:nvPr/>
        </p:nvSpPr>
        <p:spPr>
          <a:xfrm>
            <a:off x="0" y="9113836"/>
            <a:ext cx="12801599" cy="498475"/>
          </a:xfrm>
          <a:prstGeom prst="rect">
            <a:avLst/>
          </a:prstGeom>
          <a:solidFill>
            <a:srgbClr val="B3BE2D"/>
          </a:solidFill>
          <a:ln>
            <a:noFill/>
          </a:ln>
        </p:spPr>
        <p:txBody>
          <a:bodyPr lIns="128000" tIns="64000" rIns="128000" bIns="64000" anchor="ctr" anchorCtr="0">
            <a:noAutofit/>
          </a:bodyPr>
          <a:lstStyle/>
          <a:p>
            <a:pPr marL="0" marR="0" lvl="0" indent="0" algn="l" rtl="0">
              <a:lnSpc>
                <a:spcPct val="100000"/>
              </a:lnSpc>
              <a:spcBef>
                <a:spcPts val="0"/>
              </a:spcBef>
              <a:spcAft>
                <a:spcPts val="0"/>
              </a:spcAft>
              <a:buNone/>
            </a:pPr>
            <a:endParaRPr sz="3400" b="0" i="0" u="none" strike="noStrike" cap="none" baseline="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6" r:id="rId4"/>
    <p:sldLayoutId id="2147483657" r:id="rId5"/>
    <p:sldLayoutId id="2147483658" r:id="rId6"/>
    <p:sldLayoutId id="2147483660" r:id="rId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8.xml"/><Relationship Id="rId5" Type="http://schemas.openxmlformats.org/officeDocument/2006/relationships/image" Target="../media/image10.png"/><Relationship Id="rId6" Type="http://schemas.openxmlformats.org/officeDocument/2006/relationships/image" Target="../media/image11.png"/><Relationship Id="rId1" Type="http://schemas.microsoft.com/office/2007/relationships/media" Target="../media/media1.mp3"/><Relationship Id="rId2" Type="http://schemas.openxmlformats.org/officeDocument/2006/relationships/audio" Target="../media/media1.mp3"/></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12.jpg"/><Relationship Id="rId1" Type="http://schemas.microsoft.com/office/2007/relationships/media" Target="../media/media2.mp3"/><Relationship Id="rId2" Type="http://schemas.openxmlformats.org/officeDocument/2006/relationships/audio" Target="../media/media2.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0.png"/><Relationship Id="rId6" Type="http://schemas.openxmlformats.org/officeDocument/2006/relationships/image" Target="../media/image13.png"/><Relationship Id="rId1" Type="http://schemas.microsoft.com/office/2007/relationships/media" Target="../media/media3.mp3"/><Relationship Id="rId2" Type="http://schemas.openxmlformats.org/officeDocument/2006/relationships/audio" Target="../media/media3.mp3"/></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15.png"/><Relationship Id="rId1" Type="http://schemas.microsoft.com/office/2007/relationships/media" Target="../media/media4.mp3"/><Relationship Id="rId2" Type="http://schemas.openxmlformats.org/officeDocument/2006/relationships/audio" Target="../media/media4.mp3"/></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16.png"/><Relationship Id="rId1" Type="http://schemas.microsoft.com/office/2007/relationships/media" Target="../media/media5.mp3"/><Relationship Id="rId2" Type="http://schemas.openxmlformats.org/officeDocument/2006/relationships/audio" Target="../media/media5.mp3"/></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hyperlink" Target="http://www.iriss.org.uk/mailing-list" TargetMode="External"/><Relationship Id="rId4" Type="http://schemas.openxmlformats.org/officeDocument/2006/relationships/hyperlink" Target="http://blogs.iriss.org.uk/planp/" TargetMode="External"/><Relationship Id="rId5" Type="http://schemas.openxmlformats.org/officeDocument/2006/relationships/hyperlink" Target="mailto:ellen.daly@iriss.org.uk" TargetMode="External"/><Relationship Id="rId1" Type="http://schemas.openxmlformats.org/officeDocument/2006/relationships/slideLayout" Target="../slideLayouts/slideLayout5.xml"/><Relationship Id="rId2" Type="http://schemas.openxmlformats.org/officeDocument/2006/relationships/hyperlink" Target="http://www.iriss.org.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960437" y="5693709"/>
            <a:ext cx="10880724" cy="2383491"/>
          </a:xfrm>
          <a:prstGeom prst="rect">
            <a:avLst/>
          </a:prstGeom>
          <a:noFill/>
          <a:ln>
            <a:noFill/>
          </a:ln>
        </p:spPr>
        <p:txBody>
          <a:bodyPr lIns="128000" tIns="64000" rIns="128000" bIns="64000" anchor="ctr" anchorCtr="0">
            <a:noAutofit/>
          </a:bodyPr>
          <a:lstStyle/>
          <a:p>
            <a:pPr marL="0" marR="0" lvl="0" indent="0" rtl="0">
              <a:lnSpc>
                <a:spcPct val="100000"/>
              </a:lnSpc>
              <a:spcBef>
                <a:spcPts val="0"/>
              </a:spcBef>
              <a:spcAft>
                <a:spcPts val="0"/>
              </a:spcAft>
              <a:buClr>
                <a:srgbClr val="2973BA"/>
              </a:buClr>
              <a:buSzPct val="25000"/>
              <a:buFont typeface="Arial"/>
              <a:buNone/>
            </a:pPr>
            <a:r>
              <a:rPr lang="en-US" sz="2800" dirty="0" smtClean="0">
                <a:solidFill>
                  <a:schemeClr val="bg2"/>
                </a:solidFill>
                <a:latin typeface="Marker Felt"/>
                <a:cs typeface="Marker Felt"/>
              </a:rPr>
              <a:t>Vivien Moffat, IRISS</a:t>
            </a:r>
            <a:br>
              <a:rPr lang="en-US" sz="2800" dirty="0" smtClean="0">
                <a:solidFill>
                  <a:schemeClr val="bg2"/>
                </a:solidFill>
                <a:latin typeface="Marker Felt"/>
                <a:cs typeface="Marker Felt"/>
              </a:rPr>
            </a:br>
            <a:r>
              <a:rPr lang="en-US" sz="2800" dirty="0" smtClean="0">
                <a:solidFill>
                  <a:schemeClr val="bg2"/>
                </a:solidFill>
                <a:latin typeface="Marker Felt"/>
                <a:cs typeface="Marker Felt"/>
              </a:rPr>
              <a:t/>
            </a:r>
            <a:br>
              <a:rPr lang="en-US" sz="2800" dirty="0" smtClean="0">
                <a:solidFill>
                  <a:schemeClr val="bg2"/>
                </a:solidFill>
                <a:latin typeface="Marker Felt"/>
                <a:cs typeface="Marker Felt"/>
              </a:rPr>
            </a:br>
            <a:r>
              <a:rPr lang="en-US" sz="2800" dirty="0" smtClean="0">
                <a:solidFill>
                  <a:schemeClr val="bg2"/>
                </a:solidFill>
                <a:latin typeface="Marker Felt"/>
                <a:cs typeface="Marker Felt"/>
              </a:rPr>
              <a:t>Social Isolation &amp; Loneliness Conference,</a:t>
            </a:r>
            <a:r>
              <a:rPr lang="en-US" sz="2800" dirty="0">
                <a:solidFill>
                  <a:schemeClr val="bg2"/>
                </a:solidFill>
                <a:latin typeface="Marker Felt"/>
                <a:cs typeface="Marker Felt"/>
              </a:rPr>
              <a:t> </a:t>
            </a:r>
            <a:r>
              <a:rPr lang="en-US" sz="2800" dirty="0" err="1" smtClean="0">
                <a:solidFill>
                  <a:schemeClr val="bg2"/>
                </a:solidFill>
                <a:latin typeface="Marker Felt"/>
                <a:cs typeface="Marker Felt"/>
              </a:rPr>
              <a:t>Inveraray</a:t>
            </a:r>
            <a:r>
              <a:rPr lang="en-US" sz="2800" dirty="0" smtClean="0">
                <a:solidFill>
                  <a:schemeClr val="bg2"/>
                </a:solidFill>
                <a:latin typeface="Marker Felt"/>
                <a:cs typeface="Marker Felt"/>
              </a:rPr>
              <a:t/>
            </a:r>
            <a:br>
              <a:rPr lang="en-US" sz="2800" dirty="0" smtClean="0">
                <a:solidFill>
                  <a:schemeClr val="bg2"/>
                </a:solidFill>
                <a:latin typeface="Marker Felt"/>
                <a:cs typeface="Marker Felt"/>
              </a:rPr>
            </a:br>
            <a:r>
              <a:rPr lang="en-US" sz="2800" dirty="0" smtClean="0">
                <a:solidFill>
                  <a:schemeClr val="bg2"/>
                </a:solidFill>
                <a:latin typeface="Marker Felt"/>
                <a:cs typeface="Marker Felt"/>
              </a:rPr>
              <a:t/>
            </a:r>
            <a:br>
              <a:rPr lang="en-US" sz="2800" dirty="0" smtClean="0">
                <a:solidFill>
                  <a:schemeClr val="bg2"/>
                </a:solidFill>
                <a:latin typeface="Marker Felt"/>
                <a:cs typeface="Marker Felt"/>
              </a:rPr>
            </a:br>
            <a:r>
              <a:rPr lang="en-US" sz="2800" dirty="0" smtClean="0">
                <a:solidFill>
                  <a:schemeClr val="bg2"/>
                </a:solidFill>
                <a:latin typeface="Marker Felt"/>
                <a:cs typeface="Marker Felt"/>
              </a:rPr>
              <a:t>2 December 2014</a:t>
            </a:r>
            <a:endParaRPr lang="en-US" sz="2800" dirty="0">
              <a:solidFill>
                <a:schemeClr val="bg2"/>
              </a:solidFill>
              <a:latin typeface="Marker Felt"/>
              <a:cs typeface="Marker Felt"/>
            </a:endParaRPr>
          </a:p>
        </p:txBody>
      </p:sp>
      <p:sp>
        <p:nvSpPr>
          <p:cNvPr id="55" name="Shape 55"/>
          <p:cNvSpPr txBox="1"/>
          <p:nvPr/>
        </p:nvSpPr>
        <p:spPr>
          <a:xfrm>
            <a:off x="1112837" y="8077200"/>
            <a:ext cx="10880724" cy="631825"/>
          </a:xfrm>
          <a:prstGeom prst="rect">
            <a:avLst/>
          </a:prstGeom>
          <a:noFill/>
          <a:ln>
            <a:noFill/>
          </a:ln>
        </p:spPr>
        <p:txBody>
          <a:bodyPr lIns="128000" tIns="64000" rIns="128000" bIns="64000" anchor="ctr" anchorCtr="0">
            <a:noAutofit/>
          </a:bodyPr>
          <a:lstStyle/>
          <a:p>
            <a:pPr marL="0" marR="0" lvl="0" indent="0" algn="l" rtl="0">
              <a:lnSpc>
                <a:spcPct val="100000"/>
              </a:lnSpc>
              <a:spcBef>
                <a:spcPts val="0"/>
              </a:spcBef>
              <a:spcAft>
                <a:spcPts val="0"/>
              </a:spcAft>
              <a:buClr>
                <a:srgbClr val="2973BA"/>
              </a:buClr>
              <a:buSzPct val="25000"/>
              <a:buFont typeface="Arial"/>
              <a:buNone/>
            </a:pPr>
            <a:endParaRPr lang="en-US" sz="2000" dirty="0">
              <a:solidFill>
                <a:schemeClr val="bg2"/>
              </a:solidFill>
            </a:endParaRPr>
          </a:p>
        </p:txBody>
      </p:sp>
      <p:sp>
        <p:nvSpPr>
          <p:cNvPr id="2" name="TextBox 1"/>
          <p:cNvSpPr txBox="1"/>
          <p:nvPr/>
        </p:nvSpPr>
        <p:spPr>
          <a:xfrm>
            <a:off x="3508467" y="3724232"/>
            <a:ext cx="184666" cy="307777"/>
          </a:xfrm>
          <a:prstGeom prst="rect">
            <a:avLst/>
          </a:prstGeom>
          <a:noFill/>
        </p:spPr>
        <p:txBody>
          <a:bodyPr wrap="none" rtlCol="0">
            <a:spAutoFit/>
          </a:bodyPr>
          <a:lstStyle/>
          <a:p>
            <a:endParaRPr lang="en-US" dirty="0"/>
          </a:p>
        </p:txBody>
      </p:sp>
      <p:sp>
        <p:nvSpPr>
          <p:cNvPr id="3" name="TextBox 2"/>
          <p:cNvSpPr txBox="1"/>
          <p:nvPr/>
        </p:nvSpPr>
        <p:spPr>
          <a:xfrm>
            <a:off x="1549753" y="2411063"/>
            <a:ext cx="9793574" cy="1569660"/>
          </a:xfrm>
          <a:prstGeom prst="rect">
            <a:avLst/>
          </a:prstGeom>
          <a:noFill/>
        </p:spPr>
        <p:txBody>
          <a:bodyPr wrap="square" rtlCol="0">
            <a:spAutoFit/>
          </a:bodyPr>
          <a:lstStyle/>
          <a:p>
            <a:pPr algn="ctr"/>
            <a:r>
              <a:rPr lang="en-US" sz="4800" dirty="0">
                <a:solidFill>
                  <a:schemeClr val="bg2"/>
                </a:solidFill>
                <a:latin typeface="Marker Felt"/>
                <a:cs typeface="Marker Felt"/>
              </a:rPr>
              <a:t>Preventing</a:t>
            </a:r>
            <a:r>
              <a:rPr lang="en-US" sz="4800" dirty="0">
                <a:solidFill>
                  <a:schemeClr val="bg2"/>
                </a:solidFill>
              </a:rPr>
              <a:t> </a:t>
            </a:r>
            <a:r>
              <a:rPr lang="en-US" sz="4800" dirty="0">
                <a:solidFill>
                  <a:schemeClr val="bg2"/>
                </a:solidFill>
                <a:latin typeface="Marker Felt"/>
                <a:cs typeface="Marker Felt"/>
              </a:rPr>
              <a:t>social isolation </a:t>
            </a:r>
          </a:p>
          <a:p>
            <a:pPr algn="ctr"/>
            <a:r>
              <a:rPr lang="en-US" sz="4800" dirty="0">
                <a:solidFill>
                  <a:schemeClr val="bg2"/>
                </a:solidFill>
                <a:latin typeface="Marker Felt"/>
                <a:cs typeface="Marker Felt"/>
              </a:rPr>
              <a:t>and loneliness in older people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solidFill>
                  <a:srgbClr val="1F497D"/>
                </a:solidFill>
                <a:latin typeface="Marker Felt"/>
                <a:cs typeface="Marker Felt"/>
              </a:rPr>
              <a:t>10% </a:t>
            </a:r>
            <a:r>
              <a:rPr lang="en-US" sz="4800" dirty="0">
                <a:solidFill>
                  <a:srgbClr val="1F497D"/>
                </a:solidFill>
                <a:latin typeface="Marker Felt"/>
                <a:cs typeface="Marker Felt"/>
              </a:rPr>
              <a:t>of over 65s are lonely</a:t>
            </a:r>
          </a:p>
        </p:txBody>
      </p:sp>
      <p:sp>
        <p:nvSpPr>
          <p:cNvPr id="3" name="Content Placeholder 2"/>
          <p:cNvSpPr>
            <a:spLocks noGrp="1"/>
          </p:cNvSpPr>
          <p:nvPr>
            <p:ph idx="1"/>
          </p:nvPr>
        </p:nvSpPr>
        <p:spPr>
          <a:xfrm>
            <a:off x="639762" y="3429000"/>
            <a:ext cx="11157177" cy="4709876"/>
          </a:xfrm>
        </p:spPr>
        <p:txBody>
          <a:bodyPr/>
          <a:lstStyle/>
          <a:p>
            <a:pPr marL="215900" indent="0">
              <a:buNone/>
            </a:pPr>
            <a:endParaRPr lang="en-US" dirty="0"/>
          </a:p>
        </p:txBody>
      </p:sp>
      <p:sp>
        <p:nvSpPr>
          <p:cNvPr id="4" name="Slide Number Placeholder 3"/>
          <p:cNvSpPr>
            <a:spLocks noGrp="1"/>
          </p:cNvSpPr>
          <p:nvPr>
            <p:ph type="sldNum" sz="quarter" idx="4294967295"/>
          </p:nvPr>
        </p:nvSpPr>
        <p:spPr>
          <a:xfrm>
            <a:off x="9174480" y="9090026"/>
            <a:ext cx="2987040" cy="511175"/>
          </a:xfrm>
          <a:prstGeom prst="rect">
            <a:avLst/>
          </a:prstGeom>
        </p:spPr>
        <p:txBody>
          <a:bodyPr lIns="128016" tIns="64008" rIns="128016" bIns="64008"/>
          <a:lstStyle/>
          <a:p>
            <a:pPr>
              <a:defRPr/>
            </a:pPr>
            <a:fld id="{91C5F209-5928-8C49-95CE-14089981FC3C}" type="slidenum">
              <a:rPr lang="en-US" smtClean="0"/>
              <a:pPr>
                <a:defRPr/>
              </a:pPr>
              <a:t>10</a:t>
            </a:fld>
            <a:endParaRPr lang="en-US"/>
          </a:p>
        </p:txBody>
      </p:sp>
      <p:pic>
        <p:nvPicPr>
          <p:cNvPr id="6" name="Picture 5"/>
          <p:cNvPicPr>
            <a:picLocks noChangeAspect="1"/>
          </p:cNvPicPr>
          <p:nvPr/>
        </p:nvPicPr>
        <p:blipFill>
          <a:blip r:embed="rId2"/>
          <a:stretch>
            <a:fillRect/>
          </a:stretch>
        </p:blipFill>
        <p:spPr>
          <a:xfrm>
            <a:off x="2172240" y="3547191"/>
            <a:ext cx="7953743" cy="5009491"/>
          </a:xfrm>
          <a:prstGeom prst="rect">
            <a:avLst/>
          </a:prstGeom>
        </p:spPr>
      </p:pic>
    </p:spTree>
    <p:extLst>
      <p:ext uri="{BB962C8B-B14F-4D97-AF65-F5344CB8AC3E}">
        <p14:creationId xmlns:p14="http://schemas.microsoft.com/office/powerpoint/2010/main" val="15664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rgbClr val="1F497D"/>
                </a:solidFill>
                <a:latin typeface="Marker Felt"/>
                <a:cs typeface="Marker Felt"/>
              </a:rPr>
              <a:t>50% of over 80s are lonely</a:t>
            </a:r>
            <a:endParaRPr lang="en-US" sz="4800" dirty="0">
              <a:solidFill>
                <a:srgbClr val="1F497D"/>
              </a:solidFill>
            </a:endParaRPr>
          </a:p>
        </p:txBody>
      </p:sp>
      <p:sp>
        <p:nvSpPr>
          <p:cNvPr id="3" name="Text Placeholder 2"/>
          <p:cNvSpPr>
            <a:spLocks noGrp="1"/>
          </p:cNvSpPr>
          <p:nvPr>
            <p:ph type="body" idx="1"/>
          </p:nvPr>
        </p:nvSpPr>
        <p:spPr/>
        <p:txBody>
          <a:bodyPr/>
          <a:lstStyle/>
          <a:p>
            <a:pPr marL="215900" indent="0">
              <a:buNone/>
            </a:pPr>
            <a:endParaRPr lang="en-US" dirty="0"/>
          </a:p>
        </p:txBody>
      </p:sp>
      <p:pic>
        <p:nvPicPr>
          <p:cNvPr id="4" name="Picture 3"/>
          <p:cNvPicPr>
            <a:picLocks noChangeAspect="1"/>
          </p:cNvPicPr>
          <p:nvPr/>
        </p:nvPicPr>
        <p:blipFill>
          <a:blip r:embed="rId2"/>
          <a:stretch>
            <a:fillRect/>
          </a:stretch>
        </p:blipFill>
        <p:spPr>
          <a:xfrm>
            <a:off x="2205660" y="3429001"/>
            <a:ext cx="8187676" cy="5010696"/>
          </a:xfrm>
          <a:prstGeom prst="rect">
            <a:avLst/>
          </a:prstGeom>
        </p:spPr>
      </p:pic>
    </p:spTree>
    <p:extLst>
      <p:ext uri="{BB962C8B-B14F-4D97-AF65-F5344CB8AC3E}">
        <p14:creationId xmlns:p14="http://schemas.microsoft.com/office/powerpoint/2010/main" val="29289593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446" y="1336450"/>
            <a:ext cx="11522074" cy="1424058"/>
          </a:xfrm>
        </p:spPr>
        <p:txBody>
          <a:bodyPr/>
          <a:lstStyle/>
          <a:p>
            <a:pPr algn="ctr"/>
            <a:r>
              <a:rPr lang="en-US" sz="4800" dirty="0" smtClean="0">
                <a:solidFill>
                  <a:srgbClr val="1F497D"/>
                </a:solidFill>
                <a:latin typeface="Marker Felt"/>
                <a:cs typeface="Marker Felt"/>
              </a:rPr>
              <a:t>Poorer </a:t>
            </a:r>
            <a:r>
              <a:rPr lang="en-US" sz="4800" dirty="0">
                <a:solidFill>
                  <a:srgbClr val="1F497D"/>
                </a:solidFill>
                <a:latin typeface="Marker Felt"/>
                <a:cs typeface="Marker Felt"/>
              </a:rPr>
              <a:t>health and wellbeing</a:t>
            </a:r>
          </a:p>
        </p:txBody>
      </p:sp>
      <p:sp>
        <p:nvSpPr>
          <p:cNvPr id="3" name="Content Placeholder 2"/>
          <p:cNvSpPr>
            <a:spLocks noGrp="1"/>
          </p:cNvSpPr>
          <p:nvPr>
            <p:ph idx="1"/>
          </p:nvPr>
        </p:nvSpPr>
        <p:spPr>
          <a:xfrm>
            <a:off x="639446" y="2877494"/>
            <a:ext cx="11522074" cy="5879735"/>
          </a:xfrm>
        </p:spPr>
        <p:txBody>
          <a:bodyPr/>
          <a:lstStyle/>
          <a:p>
            <a:pPr>
              <a:buFont typeface="Arial"/>
              <a:buChar char="•"/>
            </a:pPr>
            <a:r>
              <a:rPr lang="en-US" sz="2800" dirty="0" smtClean="0">
                <a:solidFill>
                  <a:srgbClr val="1F497D"/>
                </a:solidFill>
                <a:latin typeface="Marker Felt"/>
                <a:cs typeface="Marker Felt"/>
              </a:rPr>
              <a:t>Anxiety/ depression/stress</a:t>
            </a:r>
          </a:p>
          <a:p>
            <a:pPr>
              <a:buFont typeface="Arial"/>
              <a:buChar char="•"/>
            </a:pPr>
            <a:r>
              <a:rPr lang="en-US" sz="2800" dirty="0" smtClean="0">
                <a:solidFill>
                  <a:srgbClr val="1F497D"/>
                </a:solidFill>
                <a:latin typeface="Marker Felt"/>
                <a:cs typeface="Marker Felt"/>
              </a:rPr>
              <a:t>Heart disease/ High blood pressure</a:t>
            </a:r>
          </a:p>
          <a:p>
            <a:pPr>
              <a:buFont typeface="Arial"/>
              <a:buChar char="•"/>
            </a:pPr>
            <a:r>
              <a:rPr lang="en-US" sz="2800" dirty="0" smtClean="0">
                <a:solidFill>
                  <a:srgbClr val="1F497D"/>
                </a:solidFill>
                <a:latin typeface="Marker Felt"/>
                <a:cs typeface="Marker Felt"/>
              </a:rPr>
              <a:t>Increased risk </a:t>
            </a:r>
            <a:r>
              <a:rPr lang="en-US" sz="2800" dirty="0">
                <a:solidFill>
                  <a:srgbClr val="1F497D"/>
                </a:solidFill>
                <a:latin typeface="Marker Felt"/>
                <a:cs typeface="Marker Felt"/>
              </a:rPr>
              <a:t>o</a:t>
            </a:r>
            <a:r>
              <a:rPr lang="en-US" sz="2800" dirty="0" smtClean="0">
                <a:solidFill>
                  <a:srgbClr val="1F497D"/>
                </a:solidFill>
                <a:latin typeface="Marker Felt"/>
                <a:cs typeface="Marker Felt"/>
              </a:rPr>
              <a:t>f dementia</a:t>
            </a:r>
          </a:p>
          <a:p>
            <a:pPr>
              <a:buFont typeface="Arial"/>
              <a:buChar char="•"/>
            </a:pPr>
            <a:endParaRPr lang="en-US" sz="2800" dirty="0" smtClean="0">
              <a:solidFill>
                <a:srgbClr val="1F497D"/>
              </a:solidFill>
              <a:latin typeface="Marker Felt"/>
              <a:cs typeface="Marker Felt"/>
            </a:endParaRPr>
          </a:p>
          <a:p>
            <a:pPr>
              <a:buFont typeface="Arial"/>
              <a:buChar char="•"/>
            </a:pPr>
            <a:r>
              <a:rPr lang="en-US" sz="2800" dirty="0">
                <a:solidFill>
                  <a:srgbClr val="1F497D"/>
                </a:solidFill>
                <a:latin typeface="Marker Felt"/>
                <a:cs typeface="Marker Felt"/>
              </a:rPr>
              <a:t>Increased alcohol or tobacco use</a:t>
            </a:r>
          </a:p>
          <a:p>
            <a:pPr>
              <a:buFont typeface="Arial"/>
              <a:buChar char="•"/>
            </a:pPr>
            <a:r>
              <a:rPr lang="en-US" sz="2800" dirty="0">
                <a:solidFill>
                  <a:srgbClr val="1F497D"/>
                </a:solidFill>
                <a:latin typeface="Marker Felt"/>
                <a:cs typeface="Marker Felt"/>
              </a:rPr>
              <a:t>Poor diet/nutrition</a:t>
            </a:r>
          </a:p>
          <a:p>
            <a:pPr>
              <a:buFont typeface="Arial"/>
              <a:buChar char="•"/>
            </a:pPr>
            <a:r>
              <a:rPr lang="en-US" sz="2800" dirty="0">
                <a:solidFill>
                  <a:srgbClr val="1F497D"/>
                </a:solidFill>
                <a:latin typeface="Marker Felt"/>
                <a:cs typeface="Marker Felt"/>
              </a:rPr>
              <a:t>Reduced </a:t>
            </a:r>
            <a:r>
              <a:rPr lang="en-US" sz="2800" dirty="0" smtClean="0">
                <a:solidFill>
                  <a:srgbClr val="1F497D"/>
                </a:solidFill>
                <a:latin typeface="Marker Felt"/>
                <a:cs typeface="Marker Felt"/>
              </a:rPr>
              <a:t>exercise</a:t>
            </a:r>
          </a:p>
          <a:p>
            <a:pPr>
              <a:buFont typeface="Arial"/>
              <a:buChar char="•"/>
            </a:pPr>
            <a:endParaRPr lang="en-US" sz="2800" dirty="0" smtClean="0">
              <a:solidFill>
                <a:srgbClr val="1F497D"/>
              </a:solidFill>
              <a:latin typeface="Marker Felt"/>
              <a:cs typeface="Marker Felt"/>
            </a:endParaRPr>
          </a:p>
          <a:p>
            <a:pPr>
              <a:buFont typeface="Arial"/>
              <a:buChar char="•"/>
            </a:pPr>
            <a:r>
              <a:rPr lang="en-US" sz="2800" dirty="0" smtClean="0">
                <a:solidFill>
                  <a:srgbClr val="1F497D"/>
                </a:solidFill>
                <a:latin typeface="Marker Felt"/>
                <a:cs typeface="Marker Felt"/>
              </a:rPr>
              <a:t>Increased visit to GP / medication/treatment</a:t>
            </a:r>
          </a:p>
          <a:p>
            <a:pPr>
              <a:buFont typeface="Arial"/>
              <a:buChar char="•"/>
            </a:pPr>
            <a:r>
              <a:rPr lang="en-US" sz="2800" dirty="0" smtClean="0">
                <a:solidFill>
                  <a:srgbClr val="1F497D"/>
                </a:solidFill>
                <a:latin typeface="Marker Felt"/>
                <a:cs typeface="Marker Felt"/>
              </a:rPr>
              <a:t>Increased admission to hospital or care home</a:t>
            </a:r>
          </a:p>
          <a:p>
            <a:pPr>
              <a:buFont typeface="Wingdings" charset="2"/>
              <a:buChar char="§"/>
            </a:pPr>
            <a:endParaRPr lang="en-US" sz="2800" dirty="0">
              <a:solidFill>
                <a:srgbClr val="1F497D"/>
              </a:solidFill>
              <a:latin typeface="Marker Felt"/>
              <a:cs typeface="Marker Felt"/>
            </a:endParaRPr>
          </a:p>
        </p:txBody>
      </p:sp>
      <p:sp>
        <p:nvSpPr>
          <p:cNvPr id="4" name="Slide Number Placeholder 3"/>
          <p:cNvSpPr>
            <a:spLocks noGrp="1"/>
          </p:cNvSpPr>
          <p:nvPr>
            <p:ph type="sldNum" sz="quarter" idx="4294967295"/>
          </p:nvPr>
        </p:nvSpPr>
        <p:spPr>
          <a:xfrm>
            <a:off x="9174480" y="9090026"/>
            <a:ext cx="2987040" cy="511175"/>
          </a:xfrm>
          <a:prstGeom prst="rect">
            <a:avLst/>
          </a:prstGeom>
        </p:spPr>
        <p:txBody>
          <a:bodyPr lIns="128016" tIns="64008" rIns="128016" bIns="64008"/>
          <a:lstStyle/>
          <a:p>
            <a:pPr>
              <a:defRPr/>
            </a:pPr>
            <a:fld id="{91C5F209-5928-8C49-95CE-14089981FC3C}" type="slidenum">
              <a:rPr lang="en-US" smtClean="0"/>
              <a:pPr>
                <a:defRPr/>
              </a:pPr>
              <a:t>12</a:t>
            </a:fld>
            <a:endParaRPr lang="en-US"/>
          </a:p>
        </p:txBody>
      </p:sp>
    </p:spTree>
    <p:extLst>
      <p:ext uri="{BB962C8B-B14F-4D97-AF65-F5344CB8AC3E}">
        <p14:creationId xmlns:p14="http://schemas.microsoft.com/office/powerpoint/2010/main" val="96581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ea typeface="ヒラギノ角ゴ Pro W3" charset="0"/>
                <a:cs typeface="ヒラギノ角ゴ Pro W3" charset="0"/>
              </a:defRPr>
            </a:lvl1pPr>
            <a:lvl2pPr marL="1040130" indent="-400050" eaLnBrk="0" hangingPunct="0">
              <a:defRPr sz="3400">
                <a:solidFill>
                  <a:schemeClr val="tx1"/>
                </a:solidFill>
                <a:latin typeface="Arial" charset="0"/>
                <a:ea typeface="ヒラギノ角ゴ Pro W3" charset="0"/>
                <a:cs typeface="ヒラギノ角ゴ Pro W3" charset="0"/>
              </a:defRPr>
            </a:lvl2pPr>
            <a:lvl3pPr marL="1600200" indent="-320040" eaLnBrk="0" hangingPunct="0">
              <a:defRPr sz="3400">
                <a:solidFill>
                  <a:schemeClr val="tx1"/>
                </a:solidFill>
                <a:latin typeface="Arial" charset="0"/>
                <a:ea typeface="ヒラギノ角ゴ Pro W3" charset="0"/>
                <a:cs typeface="ヒラギノ角ゴ Pro W3" charset="0"/>
              </a:defRPr>
            </a:lvl3pPr>
            <a:lvl4pPr marL="2240280" indent="-320040" eaLnBrk="0" hangingPunct="0">
              <a:defRPr sz="3400">
                <a:solidFill>
                  <a:schemeClr val="tx1"/>
                </a:solidFill>
                <a:latin typeface="Arial" charset="0"/>
                <a:ea typeface="ヒラギノ角ゴ Pro W3" charset="0"/>
                <a:cs typeface="ヒラギノ角ゴ Pro W3" charset="0"/>
              </a:defRPr>
            </a:lvl4pPr>
            <a:lvl5pPr marL="2880360" indent="-320040" eaLnBrk="0" hangingPunct="0">
              <a:defRPr sz="3400">
                <a:solidFill>
                  <a:schemeClr val="tx1"/>
                </a:solidFill>
                <a:latin typeface="Arial" charset="0"/>
                <a:ea typeface="ヒラギノ角ゴ Pro W3" charset="0"/>
                <a:cs typeface="ヒラギノ角ゴ Pro W3" charset="0"/>
              </a:defRPr>
            </a:lvl5pPr>
            <a:lvl6pPr marL="352044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6pPr>
            <a:lvl7pPr marL="416052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7pPr>
            <a:lvl8pPr marL="480060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8pPr>
            <a:lvl9pPr marL="544068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9pPr>
          </a:lstStyle>
          <a:p>
            <a:pPr eaLnBrk="1" hangingPunct="1"/>
            <a:fld id="{698A6B0C-80BC-1E41-8104-19B45C81A75E}" type="slidenum">
              <a:rPr lang="en-US" sz="1700">
                <a:solidFill>
                  <a:schemeClr val="bg1"/>
                </a:solidFill>
                <a:latin typeface="Calibri" charset="0"/>
              </a:rPr>
              <a:pPr eaLnBrk="1" hangingPunct="1"/>
              <a:t>13</a:t>
            </a:fld>
            <a:endParaRPr lang="en-US" sz="1700">
              <a:solidFill>
                <a:schemeClr val="bg1"/>
              </a:solidFill>
              <a:latin typeface="Calibri" charset="0"/>
            </a:endParaRPr>
          </a:p>
        </p:txBody>
      </p:sp>
      <p:sp>
        <p:nvSpPr>
          <p:cNvPr id="22530" name="Rectangle 4"/>
          <p:cNvSpPr>
            <a:spLocks noChangeArrowheads="1"/>
          </p:cNvSpPr>
          <p:nvPr/>
        </p:nvSpPr>
        <p:spPr bwMode="auto">
          <a:xfrm>
            <a:off x="2155826" y="4622801"/>
            <a:ext cx="8183245" cy="129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8016" tIns="64008" rIns="128016" bIns="64008">
            <a:spAutoFit/>
          </a:bodyPr>
          <a:lstStyle/>
          <a:p>
            <a:r>
              <a:rPr lang="en-US" sz="7600">
                <a:latin typeface="Calibri" charset="0"/>
              </a:rPr>
              <a:t>15 Cigarettes a day?</a:t>
            </a:r>
          </a:p>
        </p:txBody>
      </p:sp>
      <p:pic>
        <p:nvPicPr>
          <p:cNvPr id="225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101" y="2760345"/>
            <a:ext cx="9410065" cy="581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2"/>
          <p:cNvSpPr txBox="1">
            <a:spLocks noChangeArrowheads="1"/>
          </p:cNvSpPr>
          <p:nvPr/>
        </p:nvSpPr>
        <p:spPr bwMode="auto">
          <a:xfrm>
            <a:off x="3212854" y="1466851"/>
            <a:ext cx="573689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8016" tIns="64008" rIns="128016" bIns="64008">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4800" dirty="0">
                <a:solidFill>
                  <a:srgbClr val="1F497D"/>
                </a:solidFill>
                <a:latin typeface="Marker Felt"/>
                <a:ea typeface="Arial"/>
                <a:cs typeface="Marker Felt"/>
              </a:rPr>
              <a:t>15 Cigarettes a day?</a:t>
            </a:r>
          </a:p>
        </p:txBody>
      </p:sp>
    </p:spTree>
    <p:extLst>
      <p:ext uri="{BB962C8B-B14F-4D97-AF65-F5344CB8AC3E}">
        <p14:creationId xmlns:p14="http://schemas.microsoft.com/office/powerpoint/2010/main" val="316949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66700"/>
            <a:ext cx="12801600" cy="9052998"/>
          </a:xfrm>
          <a:prstGeom prst="rect">
            <a:avLst/>
          </a:prstGeom>
        </p:spPr>
      </p:pic>
    </p:spTree>
    <p:extLst>
      <p:ext uri="{BB962C8B-B14F-4D97-AF65-F5344CB8AC3E}">
        <p14:creationId xmlns:p14="http://schemas.microsoft.com/office/powerpoint/2010/main" val="3701543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0080" y="640080"/>
            <a:ext cx="11521440" cy="1600200"/>
          </a:xfrm>
        </p:spPr>
        <p:txBody>
          <a:bodyPr/>
          <a:lstStyle/>
          <a:p>
            <a:endParaRPr lang="en-US" dirty="0">
              <a:latin typeface="Marker Felt"/>
              <a:cs typeface="Marker Felt"/>
            </a:endParaRPr>
          </a:p>
        </p:txBody>
      </p:sp>
      <p:sp>
        <p:nvSpPr>
          <p:cNvPr id="4" name="Content Placeholder 3"/>
          <p:cNvSpPr>
            <a:spLocks noGrp="1"/>
          </p:cNvSpPr>
          <p:nvPr>
            <p:ph idx="1"/>
          </p:nvPr>
        </p:nvSpPr>
        <p:spPr/>
        <p:txBody>
          <a:bodyPr/>
          <a:lstStyle/>
          <a:p>
            <a:pPr marL="0" indent="0">
              <a:buNone/>
            </a:pPr>
            <a:endParaRPr lang="en-US" dirty="0" smtClean="0"/>
          </a:p>
          <a:p>
            <a:endParaRPr lang="en-US" dirty="0"/>
          </a:p>
          <a:p>
            <a:pPr marL="0" indent="0" algn="ctr">
              <a:buNone/>
            </a:pPr>
            <a:r>
              <a:rPr lang="en-US" dirty="0" smtClean="0"/>
              <a:t>  </a:t>
            </a:r>
            <a:endParaRPr lang="en-US" dirty="0"/>
          </a:p>
        </p:txBody>
      </p:sp>
      <p:sp>
        <p:nvSpPr>
          <p:cNvPr id="2" name="Slide Number Placeholder 1"/>
          <p:cNvSpPr>
            <a:spLocks noGrp="1"/>
          </p:cNvSpPr>
          <p:nvPr>
            <p:ph type="sldNum" sz="quarter" idx="4294967295"/>
          </p:nvPr>
        </p:nvSpPr>
        <p:spPr>
          <a:xfrm>
            <a:off x="9174480" y="9090026"/>
            <a:ext cx="2987040" cy="511175"/>
          </a:xfrm>
          <a:prstGeom prst="rect">
            <a:avLst/>
          </a:prstGeom>
        </p:spPr>
        <p:txBody>
          <a:bodyPr lIns="128016" tIns="64008" rIns="128016" bIns="64008"/>
          <a:lstStyle/>
          <a:p>
            <a:pPr>
              <a:defRPr/>
            </a:pPr>
            <a:fld id="{2DEAE964-941E-5542-841F-4CEBE9256D39}" type="slidenum">
              <a:rPr lang="en-US" smtClean="0"/>
              <a:pPr>
                <a:defRPr/>
              </a:pPr>
              <a:t>15</a:t>
            </a:fld>
            <a:endParaRPr lang="en-US"/>
          </a:p>
        </p:txBody>
      </p:sp>
      <p:sp>
        <p:nvSpPr>
          <p:cNvPr id="5" name="TextBox 4"/>
          <p:cNvSpPr txBox="1"/>
          <p:nvPr/>
        </p:nvSpPr>
        <p:spPr>
          <a:xfrm>
            <a:off x="959097" y="2240280"/>
            <a:ext cx="10707094" cy="991040"/>
          </a:xfrm>
          <a:prstGeom prst="rect">
            <a:avLst/>
          </a:prstGeom>
        </p:spPr>
        <p:style>
          <a:lnRef idx="1">
            <a:schemeClr val="accent6"/>
          </a:lnRef>
          <a:fillRef idx="3">
            <a:schemeClr val="accent6"/>
          </a:fillRef>
          <a:effectRef idx="2">
            <a:schemeClr val="accent6"/>
          </a:effectRef>
          <a:fontRef idx="minor">
            <a:schemeClr val="lt1"/>
          </a:fontRef>
        </p:style>
        <p:txBody>
          <a:bodyPr wrap="square" lIns="128016" tIns="64008" rIns="128016" bIns="64008" rtlCol="0">
            <a:spAutoFit/>
          </a:bodyPr>
          <a:lstStyle/>
          <a:p>
            <a:pPr algn="ctr"/>
            <a:r>
              <a:rPr lang="en-US" sz="5600" dirty="0">
                <a:solidFill>
                  <a:schemeClr val="dk1"/>
                </a:solidFill>
                <a:latin typeface="Brush Script MT Italic"/>
                <a:cs typeface="Brush Script MT Italic"/>
              </a:rPr>
              <a:t>Being happy and healthy and having respect</a:t>
            </a:r>
          </a:p>
        </p:txBody>
      </p:sp>
      <p:pic>
        <p:nvPicPr>
          <p:cNvPr id="6" name="Happy and healt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5469" y="7272219"/>
            <a:ext cx="1137920" cy="1137920"/>
          </a:xfrm>
          <a:prstGeom prst="rect">
            <a:avLst/>
          </a:prstGeom>
        </p:spPr>
      </p:pic>
      <p:pic>
        <p:nvPicPr>
          <p:cNvPr id="8" name="Picture 7" descr="old woma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5014" y="3429000"/>
            <a:ext cx="5110765" cy="4981139"/>
          </a:xfrm>
          <a:prstGeom prst="rect">
            <a:avLst/>
          </a:prstGeom>
        </p:spPr>
      </p:pic>
    </p:spTree>
    <p:extLst>
      <p:ext uri="{BB962C8B-B14F-4D97-AF65-F5344CB8AC3E}">
        <p14:creationId xmlns:p14="http://schemas.microsoft.com/office/powerpoint/2010/main" val="382488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15900" algn="ctr">
              <a:spcBef>
                <a:spcPts val="680"/>
              </a:spcBef>
              <a:buClr>
                <a:srgbClr val="2973BA"/>
              </a:buClr>
            </a:pPr>
            <a:r>
              <a:rPr lang="en-US" sz="4800" dirty="0">
                <a:solidFill>
                  <a:srgbClr val="1F497D"/>
                </a:solidFill>
                <a:latin typeface="Marker Felt"/>
                <a:cs typeface="Marker Felt"/>
              </a:rPr>
              <a:t>Who needs to be involved?</a:t>
            </a:r>
          </a:p>
        </p:txBody>
      </p:sp>
      <p:sp>
        <p:nvSpPr>
          <p:cNvPr id="3" name="Text Placeholder 2"/>
          <p:cNvSpPr>
            <a:spLocks noGrp="1"/>
          </p:cNvSpPr>
          <p:nvPr>
            <p:ph type="body" idx="1"/>
          </p:nvPr>
        </p:nvSpPr>
        <p:spPr/>
        <p:txBody>
          <a:bodyPr/>
          <a:lstStyle/>
          <a:p>
            <a:pPr>
              <a:buFont typeface="Arial"/>
              <a:buChar char="•"/>
            </a:pPr>
            <a:r>
              <a:rPr lang="en-US" sz="4000" dirty="0" smtClean="0">
                <a:solidFill>
                  <a:srgbClr val="1F497D"/>
                </a:solidFill>
                <a:latin typeface="Marker Felt"/>
                <a:cs typeface="Marker Felt"/>
              </a:rPr>
              <a:t>Services</a:t>
            </a:r>
          </a:p>
          <a:p>
            <a:pPr>
              <a:buFont typeface="Arial"/>
              <a:buChar char="•"/>
            </a:pPr>
            <a:r>
              <a:rPr lang="en-US" sz="4000" dirty="0" smtClean="0">
                <a:solidFill>
                  <a:srgbClr val="1F497D"/>
                </a:solidFill>
                <a:latin typeface="Marker Felt"/>
                <a:cs typeface="Marker Felt"/>
              </a:rPr>
              <a:t>Commissioners/budget holders</a:t>
            </a:r>
            <a:endParaRPr lang="en-US" sz="4000" dirty="0">
              <a:solidFill>
                <a:srgbClr val="1F497D"/>
              </a:solidFill>
              <a:latin typeface="Marker Felt"/>
              <a:cs typeface="Marker Felt"/>
            </a:endParaRPr>
          </a:p>
          <a:p>
            <a:pPr>
              <a:buFont typeface="Arial"/>
              <a:buChar char="•"/>
            </a:pPr>
            <a:r>
              <a:rPr lang="en-US" sz="4000" dirty="0" smtClean="0">
                <a:solidFill>
                  <a:srgbClr val="1F497D"/>
                </a:solidFill>
                <a:latin typeface="Marker Felt"/>
                <a:cs typeface="Marker Felt"/>
              </a:rPr>
              <a:t>Families</a:t>
            </a:r>
            <a:endParaRPr lang="en-US" sz="4000" dirty="0">
              <a:solidFill>
                <a:srgbClr val="1F497D"/>
              </a:solidFill>
              <a:latin typeface="Marker Felt"/>
              <a:cs typeface="Marker Felt"/>
            </a:endParaRPr>
          </a:p>
          <a:p>
            <a:pPr>
              <a:buFont typeface="Arial"/>
              <a:buChar char="•"/>
            </a:pPr>
            <a:r>
              <a:rPr lang="en-US" sz="4000" dirty="0" smtClean="0">
                <a:solidFill>
                  <a:srgbClr val="1F497D"/>
                </a:solidFill>
                <a:latin typeface="Marker Felt"/>
                <a:cs typeface="Marker Felt"/>
              </a:rPr>
              <a:t>Communities</a:t>
            </a:r>
          </a:p>
          <a:p>
            <a:pPr marL="215900" indent="0">
              <a:buNone/>
            </a:pPr>
            <a:endParaRPr lang="en-US" sz="4000" dirty="0" smtClean="0">
              <a:solidFill>
                <a:srgbClr val="1F497D"/>
              </a:solidFill>
              <a:latin typeface="Marker Felt"/>
              <a:cs typeface="Marker Felt"/>
            </a:endParaRPr>
          </a:p>
          <a:p>
            <a:pPr>
              <a:buFont typeface="Arial"/>
              <a:buChar char="•"/>
            </a:pPr>
            <a:r>
              <a:rPr lang="en-US" sz="4800" dirty="0" smtClean="0">
                <a:solidFill>
                  <a:srgbClr val="1F497D"/>
                </a:solidFill>
                <a:latin typeface="Marker Felt"/>
                <a:cs typeface="Marker Felt"/>
              </a:rPr>
              <a:t>Older </a:t>
            </a:r>
            <a:r>
              <a:rPr lang="en-US" sz="4800" dirty="0">
                <a:solidFill>
                  <a:srgbClr val="1F497D"/>
                </a:solidFill>
                <a:latin typeface="Marker Felt"/>
                <a:cs typeface="Marker Felt"/>
              </a:rPr>
              <a:t>people</a:t>
            </a:r>
          </a:p>
          <a:p>
            <a:pPr marL="215900" indent="0">
              <a:buNone/>
            </a:pPr>
            <a:endParaRPr lang="en-US" sz="4000" dirty="0">
              <a:solidFill>
                <a:srgbClr val="1F497D"/>
              </a:solidFill>
              <a:latin typeface="Marker Felt"/>
              <a:cs typeface="Marker Felt"/>
            </a:endParaRPr>
          </a:p>
        </p:txBody>
      </p:sp>
      <p:sp>
        <p:nvSpPr>
          <p:cNvPr id="51201" name="Slide Number Placeholder 1"/>
          <p:cNvSpPr>
            <a:spLocks noGrp="1"/>
          </p:cNvSpPr>
          <p:nvPr>
            <p:ph type="sldNum" sz="quarter" idx="4294967295"/>
          </p:nvPr>
        </p:nvSpPr>
        <p:spPr bwMode="auto">
          <a:xfrm>
            <a:off x="9813925" y="8899525"/>
            <a:ext cx="2987675" cy="51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ea typeface="ヒラギノ角ゴ Pro W3" charset="0"/>
                <a:cs typeface="ヒラギノ角ゴ Pro W3" charset="0"/>
              </a:defRPr>
            </a:lvl1pPr>
            <a:lvl2pPr marL="1040130" indent="-400050" eaLnBrk="0" hangingPunct="0">
              <a:defRPr sz="3400">
                <a:solidFill>
                  <a:schemeClr val="tx1"/>
                </a:solidFill>
                <a:latin typeface="Arial" charset="0"/>
                <a:ea typeface="ヒラギノ角ゴ Pro W3" charset="0"/>
                <a:cs typeface="ヒラギノ角ゴ Pro W3" charset="0"/>
              </a:defRPr>
            </a:lvl2pPr>
            <a:lvl3pPr marL="1600200" indent="-320040" eaLnBrk="0" hangingPunct="0">
              <a:defRPr sz="3400">
                <a:solidFill>
                  <a:schemeClr val="tx1"/>
                </a:solidFill>
                <a:latin typeface="Arial" charset="0"/>
                <a:ea typeface="ヒラギノ角ゴ Pro W3" charset="0"/>
                <a:cs typeface="ヒラギノ角ゴ Pro W3" charset="0"/>
              </a:defRPr>
            </a:lvl3pPr>
            <a:lvl4pPr marL="2240280" indent="-320040" eaLnBrk="0" hangingPunct="0">
              <a:defRPr sz="3400">
                <a:solidFill>
                  <a:schemeClr val="tx1"/>
                </a:solidFill>
                <a:latin typeface="Arial" charset="0"/>
                <a:ea typeface="ヒラギノ角ゴ Pro W3" charset="0"/>
                <a:cs typeface="ヒラギノ角ゴ Pro W3" charset="0"/>
              </a:defRPr>
            </a:lvl4pPr>
            <a:lvl5pPr marL="2880360" indent="-320040" eaLnBrk="0" hangingPunct="0">
              <a:defRPr sz="3400">
                <a:solidFill>
                  <a:schemeClr val="tx1"/>
                </a:solidFill>
                <a:latin typeface="Arial" charset="0"/>
                <a:ea typeface="ヒラギノ角ゴ Pro W3" charset="0"/>
                <a:cs typeface="ヒラギノ角ゴ Pro W3" charset="0"/>
              </a:defRPr>
            </a:lvl5pPr>
            <a:lvl6pPr marL="352044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6pPr>
            <a:lvl7pPr marL="416052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7pPr>
            <a:lvl8pPr marL="480060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8pPr>
            <a:lvl9pPr marL="544068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9pPr>
          </a:lstStyle>
          <a:p>
            <a:pPr eaLnBrk="1" hangingPunct="1"/>
            <a:fld id="{05BBD636-F4F7-D747-96FD-19DD4C404782}" type="slidenum">
              <a:rPr lang="en-US" sz="1700">
                <a:solidFill>
                  <a:schemeClr val="bg1"/>
                </a:solidFill>
                <a:latin typeface="Calibri" charset="0"/>
              </a:rPr>
              <a:pPr eaLnBrk="1" hangingPunct="1"/>
              <a:t>16</a:t>
            </a:fld>
            <a:endParaRPr lang="en-US" sz="1700">
              <a:solidFill>
                <a:schemeClr val="bg1"/>
              </a:solidFill>
              <a:latin typeface="Calibri" charset="0"/>
            </a:endParaRPr>
          </a:p>
        </p:txBody>
      </p:sp>
    </p:spTree>
    <p:extLst>
      <p:ext uri="{BB962C8B-B14F-4D97-AF65-F5344CB8AC3E}">
        <p14:creationId xmlns:p14="http://schemas.microsoft.com/office/powerpoint/2010/main" val="343209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DEAE964-941E-5542-841F-4CEBE9256D39}" type="slidenum">
              <a:rPr lang="en-US" smtClean="0"/>
              <a:pPr>
                <a:defRPr/>
              </a:pPr>
              <a:t>17</a:t>
            </a:fld>
            <a:endParaRPr lang="en-US"/>
          </a:p>
        </p:txBody>
      </p:sp>
      <p:pic>
        <p:nvPicPr>
          <p:cNvPr id="5" name="age UK.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38041" y="7624231"/>
            <a:ext cx="1137920" cy="1137920"/>
          </a:xfrm>
          <a:prstGeom prst="rect">
            <a:avLst/>
          </a:prstGeom>
        </p:spPr>
      </p:pic>
      <p:sp>
        <p:nvSpPr>
          <p:cNvPr id="3" name="TextBox 2"/>
          <p:cNvSpPr txBox="1"/>
          <p:nvPr/>
        </p:nvSpPr>
        <p:spPr>
          <a:xfrm>
            <a:off x="1305717" y="1822005"/>
            <a:ext cx="10612477" cy="1852815"/>
          </a:xfrm>
          <a:prstGeom prst="rect">
            <a:avLst/>
          </a:prstGeom>
        </p:spPr>
        <p:style>
          <a:lnRef idx="1">
            <a:schemeClr val="accent2"/>
          </a:lnRef>
          <a:fillRef idx="2">
            <a:schemeClr val="accent2"/>
          </a:fillRef>
          <a:effectRef idx="1">
            <a:schemeClr val="accent2"/>
          </a:effectRef>
          <a:fontRef idx="minor">
            <a:schemeClr val="dk1"/>
          </a:fontRef>
        </p:style>
        <p:txBody>
          <a:bodyPr wrap="none" lIns="128016" tIns="64008" rIns="128016" bIns="64008" rtlCol="0">
            <a:spAutoFit/>
          </a:bodyPr>
          <a:lstStyle/>
          <a:p>
            <a:pPr algn="ctr"/>
            <a:r>
              <a:rPr lang="en-US" sz="5600" dirty="0">
                <a:latin typeface="Avenir Black Oblique"/>
                <a:cs typeface="Avenir Black Oblique"/>
              </a:rPr>
              <a:t>Evidence tells us older people </a:t>
            </a:r>
          </a:p>
          <a:p>
            <a:pPr algn="ctr"/>
            <a:r>
              <a:rPr lang="en-US" sz="5600" dirty="0">
                <a:latin typeface="Avenir Black Oblique"/>
                <a:cs typeface="Avenir Black Oblique"/>
              </a:rPr>
              <a:t>need to be partners</a:t>
            </a:r>
          </a:p>
        </p:txBody>
      </p:sp>
      <p:sp>
        <p:nvSpPr>
          <p:cNvPr id="6" name="TextBox 5"/>
          <p:cNvSpPr txBox="1"/>
          <p:nvPr/>
        </p:nvSpPr>
        <p:spPr>
          <a:xfrm>
            <a:off x="2874042" y="5999705"/>
            <a:ext cx="184666" cy="307777"/>
          </a:xfrm>
          <a:prstGeom prst="rect">
            <a:avLst/>
          </a:prstGeom>
          <a:noFill/>
        </p:spPr>
        <p:txBody>
          <a:bodyPr wrap="none" rtlCol="0">
            <a:spAutoFit/>
          </a:bodyPr>
          <a:lstStyle/>
          <a:p>
            <a:endParaRPr lang="en-US" dirty="0"/>
          </a:p>
        </p:txBody>
      </p:sp>
      <p:pic>
        <p:nvPicPr>
          <p:cNvPr id="7" name="Picture 6" descr="shutterstock_11291569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042" y="3827109"/>
            <a:ext cx="6734567" cy="4784631"/>
          </a:xfrm>
          <a:prstGeom prst="rect">
            <a:avLst/>
          </a:prstGeom>
        </p:spPr>
      </p:pic>
    </p:spTree>
    <p:extLst>
      <p:ext uri="{BB962C8B-B14F-4D97-AF65-F5344CB8AC3E}">
        <p14:creationId xmlns:p14="http://schemas.microsoft.com/office/powerpoint/2010/main" val="198655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DEAE964-941E-5542-841F-4CEBE9256D39}" type="slidenum">
              <a:rPr lang="en-US" smtClean="0"/>
              <a:pPr>
                <a:defRPr/>
              </a:pPr>
              <a:t>18</a:t>
            </a:fld>
            <a:endParaRPr lang="en-US"/>
          </a:p>
        </p:txBody>
      </p:sp>
      <p:sp>
        <p:nvSpPr>
          <p:cNvPr id="3" name="TextBox 2"/>
          <p:cNvSpPr txBox="1"/>
          <p:nvPr/>
        </p:nvSpPr>
        <p:spPr>
          <a:xfrm>
            <a:off x="1303343" y="1625833"/>
            <a:ext cx="8695288" cy="1852815"/>
          </a:xfrm>
          <a:prstGeom prst="rect">
            <a:avLst/>
          </a:prstGeom>
        </p:spPr>
        <p:style>
          <a:lnRef idx="1">
            <a:schemeClr val="accent3"/>
          </a:lnRef>
          <a:fillRef idx="2">
            <a:schemeClr val="accent3"/>
          </a:fillRef>
          <a:effectRef idx="1">
            <a:schemeClr val="accent3"/>
          </a:effectRef>
          <a:fontRef idx="minor">
            <a:schemeClr val="dk1"/>
          </a:fontRef>
        </p:style>
        <p:txBody>
          <a:bodyPr wrap="square" lIns="128016" tIns="64008" rIns="128016" bIns="64008" rtlCol="0">
            <a:spAutoFit/>
          </a:bodyPr>
          <a:lstStyle/>
          <a:p>
            <a:pPr algn="ctr"/>
            <a:r>
              <a:rPr lang="en-US" sz="5600" dirty="0" smtClean="0">
                <a:latin typeface="Avenir Black Oblique"/>
                <a:cs typeface="Avenir Black Oblique"/>
              </a:rPr>
              <a:t>Interventions tailored to the individual</a:t>
            </a:r>
            <a:endParaRPr lang="en-US" sz="5600" dirty="0">
              <a:latin typeface="Avenir Black Oblique"/>
              <a:cs typeface="Avenir Black Oblique"/>
            </a:endParaRPr>
          </a:p>
        </p:txBody>
      </p:sp>
      <p:pic>
        <p:nvPicPr>
          <p:cNvPr id="4" name="cookery cla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8781" y="7619311"/>
            <a:ext cx="1137920" cy="1137920"/>
          </a:xfrm>
          <a:prstGeom prst="rect">
            <a:avLst/>
          </a:prstGeom>
        </p:spPr>
      </p:pic>
      <p:pic>
        <p:nvPicPr>
          <p:cNvPr id="8" name="Picture 7"/>
          <p:cNvPicPr>
            <a:picLocks noChangeAspect="1"/>
          </p:cNvPicPr>
          <p:nvPr/>
        </p:nvPicPr>
        <p:blipFill>
          <a:blip r:embed="rId6"/>
          <a:stretch>
            <a:fillRect/>
          </a:stretch>
        </p:blipFill>
        <p:spPr>
          <a:xfrm>
            <a:off x="3396408" y="3595635"/>
            <a:ext cx="4791015" cy="5161596"/>
          </a:xfrm>
          <a:prstGeom prst="rect">
            <a:avLst/>
          </a:prstGeom>
        </p:spPr>
      </p:pic>
    </p:spTree>
    <p:extLst>
      <p:ext uri="{BB962C8B-B14F-4D97-AF65-F5344CB8AC3E}">
        <p14:creationId xmlns:p14="http://schemas.microsoft.com/office/powerpoint/2010/main" val="2325242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rgbClr val="1F497D"/>
                </a:solidFill>
                <a:latin typeface="Marker Felt"/>
                <a:cs typeface="Marker Felt"/>
              </a:rPr>
              <a:t>Building strong communities</a:t>
            </a:r>
            <a:r>
              <a:rPr lang="en-US" sz="4800" dirty="0">
                <a:solidFill>
                  <a:srgbClr val="1F497D"/>
                </a:solidFill>
              </a:rPr>
              <a:t/>
            </a:r>
            <a:br>
              <a:rPr lang="en-US" sz="4800" dirty="0">
                <a:solidFill>
                  <a:srgbClr val="1F497D"/>
                </a:solidFill>
              </a:rPr>
            </a:br>
            <a:endParaRPr lang="en-US" sz="4800" b="1" dirty="0">
              <a:solidFill>
                <a:srgbClr val="1F497D"/>
              </a:solidFill>
            </a:endParaRPr>
          </a:p>
        </p:txBody>
      </p:sp>
      <p:sp>
        <p:nvSpPr>
          <p:cNvPr id="3" name="Text Placeholder 2"/>
          <p:cNvSpPr>
            <a:spLocks noGrp="1"/>
          </p:cNvSpPr>
          <p:nvPr>
            <p:ph type="body" idx="1"/>
          </p:nvPr>
        </p:nvSpPr>
        <p:spPr/>
        <p:txBody>
          <a:bodyPr/>
          <a:lstStyle/>
          <a:p>
            <a:pPr>
              <a:buFont typeface="Arial"/>
              <a:buChar char="•"/>
            </a:pPr>
            <a:endParaRPr lang="en-US" sz="4000" dirty="0" smtClean="0">
              <a:solidFill>
                <a:srgbClr val="1F497D"/>
              </a:solidFill>
              <a:latin typeface="Marker Felt"/>
              <a:cs typeface="Marker Felt"/>
            </a:endParaRPr>
          </a:p>
          <a:p>
            <a:pPr>
              <a:buFont typeface="Arial"/>
              <a:buChar char="•"/>
            </a:pPr>
            <a:r>
              <a:rPr lang="en-US" sz="4000" dirty="0" smtClean="0">
                <a:solidFill>
                  <a:srgbClr val="1F497D"/>
                </a:solidFill>
                <a:latin typeface="Marker Felt"/>
                <a:cs typeface="Marker Felt"/>
              </a:rPr>
              <a:t>Universal approaches</a:t>
            </a:r>
          </a:p>
          <a:p>
            <a:pPr>
              <a:buFont typeface="Arial"/>
              <a:buChar char="•"/>
            </a:pPr>
            <a:r>
              <a:rPr lang="en-US" sz="4000" dirty="0" smtClean="0">
                <a:solidFill>
                  <a:srgbClr val="1F497D"/>
                </a:solidFill>
                <a:latin typeface="Marker Felt"/>
                <a:cs typeface="Marker Felt"/>
              </a:rPr>
              <a:t>Connections</a:t>
            </a:r>
            <a:endParaRPr lang="en-US" sz="4000" dirty="0">
              <a:solidFill>
                <a:srgbClr val="1F497D"/>
              </a:solidFill>
              <a:latin typeface="Marker Felt"/>
              <a:cs typeface="Marker Felt"/>
            </a:endParaRPr>
          </a:p>
          <a:p>
            <a:pPr>
              <a:buFont typeface="Arial"/>
              <a:buChar char="•"/>
            </a:pPr>
            <a:r>
              <a:rPr lang="en-US" sz="4000" dirty="0">
                <a:solidFill>
                  <a:srgbClr val="1F497D"/>
                </a:solidFill>
                <a:latin typeface="Marker Felt"/>
                <a:cs typeface="Marker Felt"/>
              </a:rPr>
              <a:t>Co-production</a:t>
            </a:r>
          </a:p>
          <a:p>
            <a:pPr>
              <a:buFont typeface="Arial"/>
              <a:buChar char="•"/>
            </a:pPr>
            <a:r>
              <a:rPr lang="en-US" sz="4000" dirty="0" smtClean="0">
                <a:solidFill>
                  <a:srgbClr val="1F497D"/>
                </a:solidFill>
                <a:latin typeface="Marker Felt"/>
                <a:cs typeface="Marker Felt"/>
              </a:rPr>
              <a:t>Resilience</a:t>
            </a:r>
            <a:endParaRPr lang="en-US" sz="4000" dirty="0">
              <a:solidFill>
                <a:srgbClr val="1F497D"/>
              </a:solidFill>
              <a:latin typeface="Marker Felt"/>
              <a:cs typeface="Marker Felt"/>
            </a:endParaRPr>
          </a:p>
          <a:p>
            <a:endParaRPr lang="en-US" dirty="0" smtClean="0"/>
          </a:p>
          <a:p>
            <a:endParaRPr lang="en-US" dirty="0"/>
          </a:p>
        </p:txBody>
      </p:sp>
      <p:sp>
        <p:nvSpPr>
          <p:cNvPr id="53249" name="Slide Number Placeholder 1"/>
          <p:cNvSpPr>
            <a:spLocks noGrp="1"/>
          </p:cNvSpPr>
          <p:nvPr>
            <p:ph type="sldNum" sz="quarter" idx="4294967295"/>
          </p:nvPr>
        </p:nvSpPr>
        <p:spPr bwMode="auto">
          <a:xfrm>
            <a:off x="9813925" y="8899525"/>
            <a:ext cx="2987675" cy="51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ea typeface="ヒラギノ角ゴ Pro W3" charset="0"/>
                <a:cs typeface="ヒラギノ角ゴ Pro W3" charset="0"/>
              </a:defRPr>
            </a:lvl1pPr>
            <a:lvl2pPr marL="1040130" indent="-400050" eaLnBrk="0" hangingPunct="0">
              <a:defRPr sz="3400">
                <a:solidFill>
                  <a:schemeClr val="tx1"/>
                </a:solidFill>
                <a:latin typeface="Arial" charset="0"/>
                <a:ea typeface="ヒラギノ角ゴ Pro W3" charset="0"/>
                <a:cs typeface="ヒラギノ角ゴ Pro W3" charset="0"/>
              </a:defRPr>
            </a:lvl2pPr>
            <a:lvl3pPr marL="1600200" indent="-320040" eaLnBrk="0" hangingPunct="0">
              <a:defRPr sz="3400">
                <a:solidFill>
                  <a:schemeClr val="tx1"/>
                </a:solidFill>
                <a:latin typeface="Arial" charset="0"/>
                <a:ea typeface="ヒラギノ角ゴ Pro W3" charset="0"/>
                <a:cs typeface="ヒラギノ角ゴ Pro W3" charset="0"/>
              </a:defRPr>
            </a:lvl3pPr>
            <a:lvl4pPr marL="2240280" indent="-320040" eaLnBrk="0" hangingPunct="0">
              <a:defRPr sz="3400">
                <a:solidFill>
                  <a:schemeClr val="tx1"/>
                </a:solidFill>
                <a:latin typeface="Arial" charset="0"/>
                <a:ea typeface="ヒラギノ角ゴ Pro W3" charset="0"/>
                <a:cs typeface="ヒラギノ角ゴ Pro W3" charset="0"/>
              </a:defRPr>
            </a:lvl4pPr>
            <a:lvl5pPr marL="2880360" indent="-320040" eaLnBrk="0" hangingPunct="0">
              <a:defRPr sz="3400">
                <a:solidFill>
                  <a:schemeClr val="tx1"/>
                </a:solidFill>
                <a:latin typeface="Arial" charset="0"/>
                <a:ea typeface="ヒラギノ角ゴ Pro W3" charset="0"/>
                <a:cs typeface="ヒラギノ角ゴ Pro W3" charset="0"/>
              </a:defRPr>
            </a:lvl5pPr>
            <a:lvl6pPr marL="352044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6pPr>
            <a:lvl7pPr marL="416052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7pPr>
            <a:lvl8pPr marL="480060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8pPr>
            <a:lvl9pPr marL="5440680" indent="-320040" eaLnBrk="0" fontAlgn="base" hangingPunct="0">
              <a:spcBef>
                <a:spcPct val="0"/>
              </a:spcBef>
              <a:spcAft>
                <a:spcPct val="0"/>
              </a:spcAft>
              <a:defRPr sz="3400">
                <a:solidFill>
                  <a:schemeClr val="tx1"/>
                </a:solidFill>
                <a:latin typeface="Arial" charset="0"/>
                <a:ea typeface="ヒラギノ角ゴ Pro W3" charset="0"/>
                <a:cs typeface="ヒラギノ角ゴ Pro W3" charset="0"/>
              </a:defRPr>
            </a:lvl9pPr>
          </a:lstStyle>
          <a:p>
            <a:pPr eaLnBrk="1" hangingPunct="1"/>
            <a:fld id="{8C664CA6-356F-EE4F-B15B-17C6A970E7D3}" type="slidenum">
              <a:rPr lang="en-US" sz="1700">
                <a:solidFill>
                  <a:schemeClr val="bg1"/>
                </a:solidFill>
                <a:latin typeface="Calibri" charset="0"/>
              </a:rPr>
              <a:pPr eaLnBrk="1" hangingPunct="1"/>
              <a:t>19</a:t>
            </a:fld>
            <a:endParaRPr lang="en-US" sz="1700">
              <a:solidFill>
                <a:schemeClr val="bg1"/>
              </a:solidFill>
              <a:latin typeface="Calibri" charset="0"/>
            </a:endParaRPr>
          </a:p>
        </p:txBody>
      </p:sp>
      <p:pic>
        <p:nvPicPr>
          <p:cNvPr id="5" name="Picture 4"/>
          <p:cNvPicPr>
            <a:picLocks noChangeAspect="1"/>
          </p:cNvPicPr>
          <p:nvPr/>
        </p:nvPicPr>
        <p:blipFill>
          <a:blip r:embed="rId3"/>
          <a:stretch>
            <a:fillRect/>
          </a:stretch>
        </p:blipFill>
        <p:spPr>
          <a:xfrm>
            <a:off x="5879120" y="3555225"/>
            <a:ext cx="6425712" cy="5022037"/>
          </a:xfrm>
          <a:prstGeom prst="rect">
            <a:avLst/>
          </a:prstGeom>
        </p:spPr>
      </p:pic>
    </p:spTree>
    <p:extLst>
      <p:ext uri="{BB962C8B-B14F-4D97-AF65-F5344CB8AC3E}">
        <p14:creationId xmlns:p14="http://schemas.microsoft.com/office/powerpoint/2010/main" val="304966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solidFill>
                  <a:schemeClr val="bg2"/>
                </a:solidFill>
                <a:latin typeface="Marker Felt"/>
                <a:cs typeface="Marker Felt"/>
              </a:rPr>
              <a:t>Today’s presentation </a:t>
            </a:r>
            <a:endParaRPr lang="en-US" sz="4800" dirty="0">
              <a:solidFill>
                <a:schemeClr val="bg2">
                  <a:lumMod val="60000"/>
                  <a:lumOff val="40000"/>
                </a:schemeClr>
              </a:solidFill>
              <a:latin typeface="Calibri"/>
              <a:cs typeface="Calibri"/>
            </a:endParaRPr>
          </a:p>
        </p:txBody>
      </p:sp>
      <p:sp>
        <p:nvSpPr>
          <p:cNvPr id="5" name="Text Placeholder 4"/>
          <p:cNvSpPr>
            <a:spLocks noGrp="1"/>
          </p:cNvSpPr>
          <p:nvPr>
            <p:ph type="body" idx="1"/>
          </p:nvPr>
        </p:nvSpPr>
        <p:spPr/>
        <p:txBody>
          <a:bodyPr/>
          <a:lstStyle/>
          <a:p>
            <a:pPr>
              <a:buFont typeface="Arial"/>
              <a:buChar char="•"/>
            </a:pPr>
            <a:r>
              <a:rPr lang="en-US" sz="4000" dirty="0">
                <a:solidFill>
                  <a:schemeClr val="bg2"/>
                </a:solidFill>
                <a:latin typeface="Marker Felt"/>
                <a:cs typeface="Marker Felt"/>
              </a:rPr>
              <a:t>Overview of IRISS – who we are and what we do</a:t>
            </a:r>
          </a:p>
          <a:p>
            <a:pPr marL="215900" indent="0">
              <a:buNone/>
            </a:pPr>
            <a:endParaRPr lang="en-US" sz="4000" dirty="0">
              <a:solidFill>
                <a:schemeClr val="bg2"/>
              </a:solidFill>
              <a:latin typeface="Marker Felt"/>
              <a:cs typeface="Marker Felt"/>
            </a:endParaRPr>
          </a:p>
          <a:p>
            <a:pPr>
              <a:buFont typeface="Arial"/>
              <a:buChar char="•"/>
            </a:pPr>
            <a:r>
              <a:rPr lang="en-US" sz="4000" dirty="0" smtClean="0">
                <a:solidFill>
                  <a:schemeClr val="bg2"/>
                </a:solidFill>
                <a:latin typeface="Marker Felt"/>
                <a:cs typeface="Marker Felt"/>
              </a:rPr>
              <a:t>Plan P </a:t>
            </a:r>
          </a:p>
          <a:p>
            <a:pPr>
              <a:buFont typeface="Arial"/>
              <a:buChar char="•"/>
            </a:pPr>
            <a:endParaRPr lang="en-US" sz="4000" dirty="0">
              <a:solidFill>
                <a:schemeClr val="bg2"/>
              </a:solidFill>
              <a:latin typeface="Marker Felt"/>
              <a:cs typeface="Marker Felt"/>
            </a:endParaRPr>
          </a:p>
          <a:p>
            <a:pPr>
              <a:buFont typeface="Arial"/>
              <a:buChar char="•"/>
            </a:pPr>
            <a:r>
              <a:rPr lang="en-US" sz="4000" dirty="0" smtClean="0">
                <a:solidFill>
                  <a:schemeClr val="bg2"/>
                </a:solidFill>
                <a:latin typeface="Marker Felt"/>
                <a:cs typeface="Marker Felt"/>
              </a:rPr>
              <a:t>What </a:t>
            </a:r>
            <a:r>
              <a:rPr lang="en-US" sz="4000" dirty="0">
                <a:solidFill>
                  <a:schemeClr val="bg2"/>
                </a:solidFill>
                <a:latin typeface="Marker Felt"/>
                <a:cs typeface="Marker Felt"/>
              </a:rPr>
              <a:t>does the evidence tell </a:t>
            </a:r>
            <a:r>
              <a:rPr lang="en-US" sz="4000" dirty="0" smtClean="0">
                <a:solidFill>
                  <a:schemeClr val="bg2"/>
                </a:solidFill>
                <a:latin typeface="Marker Felt"/>
                <a:cs typeface="Marker Felt"/>
              </a:rPr>
              <a:t>us?</a:t>
            </a:r>
            <a:endParaRPr lang="en-US" sz="4000" dirty="0" smtClean="0">
              <a:solidFill>
                <a:schemeClr val="bg2"/>
              </a:solidFill>
              <a:latin typeface="Marker Felt"/>
              <a:cs typeface="Marker Felt"/>
            </a:endParaRPr>
          </a:p>
          <a:p>
            <a:pPr>
              <a:buFont typeface="Arial"/>
              <a:buChar char="•"/>
            </a:pPr>
            <a:endParaRPr lang="en-US" sz="4000" dirty="0">
              <a:solidFill>
                <a:schemeClr val="bg2"/>
              </a:solidFill>
              <a:latin typeface="Marker Felt"/>
              <a:cs typeface="Marker Felt"/>
            </a:endParaRPr>
          </a:p>
          <a:p>
            <a:pPr>
              <a:buFont typeface="Arial"/>
              <a:buChar char="•"/>
            </a:pPr>
            <a:r>
              <a:rPr lang="en-US" sz="4000" dirty="0" smtClean="0">
                <a:solidFill>
                  <a:schemeClr val="bg2"/>
                </a:solidFill>
                <a:latin typeface="Marker Felt"/>
                <a:cs typeface="Marker Felt"/>
              </a:rPr>
              <a:t>Contact/information</a:t>
            </a:r>
            <a:endParaRPr lang="en-US" sz="4000" dirty="0">
              <a:solidFill>
                <a:schemeClr val="bg2"/>
              </a:solidFill>
              <a:latin typeface="Marker Felt"/>
              <a:cs typeface="Marker Felt"/>
            </a:endParaRPr>
          </a:p>
          <a:p>
            <a:pPr>
              <a:buFont typeface="Arial"/>
              <a:buChar char="•"/>
            </a:pPr>
            <a:endParaRPr lang="en-US" sz="4000" dirty="0">
              <a:solidFill>
                <a:schemeClr val="bg2"/>
              </a:solidFill>
              <a:latin typeface="Marker Felt"/>
              <a:cs typeface="Marker Felt"/>
            </a:endParaRPr>
          </a:p>
          <a:p>
            <a:pPr marL="215900" indent="0">
              <a:buNone/>
            </a:pPr>
            <a:endParaRPr lang="en-US" sz="4000" dirty="0">
              <a:solidFill>
                <a:schemeClr val="bg2"/>
              </a:solidFill>
              <a:latin typeface="Marker Felt"/>
              <a:cs typeface="Marker Felt"/>
            </a:endParaRPr>
          </a:p>
          <a:p>
            <a:pPr>
              <a:buFont typeface="Arial"/>
              <a:buChar char="•"/>
            </a:pPr>
            <a:endParaRPr lang="en-US" sz="4000" dirty="0">
              <a:solidFill>
                <a:schemeClr val="bg2"/>
              </a:solidFill>
              <a:latin typeface="Marker Felt"/>
              <a:cs typeface="Marker Felt"/>
            </a:endParaRPr>
          </a:p>
          <a:p>
            <a:pPr marL="215900" indent="0">
              <a:buNone/>
            </a:pPr>
            <a:endParaRPr lang="en-US" sz="4000" dirty="0">
              <a:solidFill>
                <a:schemeClr val="bg2"/>
              </a:solidFill>
              <a:latin typeface="Marker Felt"/>
              <a:cs typeface="Marker Felt"/>
            </a:endParaRPr>
          </a:p>
          <a:p>
            <a:endParaRPr lang="en-US" sz="4000" dirty="0">
              <a:solidFill>
                <a:schemeClr val="bg2"/>
              </a:solidFill>
              <a:latin typeface="Marker Felt"/>
              <a:cs typeface="Marker Felt"/>
            </a:endParaRPr>
          </a:p>
          <a:p>
            <a:endParaRPr lang="en-US" sz="4000" dirty="0">
              <a:solidFill>
                <a:schemeClr val="bg2"/>
              </a:solidFill>
              <a:latin typeface="Marker Felt"/>
              <a:cs typeface="Marker Felt"/>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1C5F209-5928-8C49-95CE-14089981FC3C}" type="slidenum">
              <a:rPr lang="en-US" smtClean="0"/>
              <a:pPr>
                <a:defRPr/>
              </a:pPr>
              <a:t>20</a:t>
            </a:fld>
            <a:endParaRPr lang="en-US"/>
          </a:p>
        </p:txBody>
      </p:sp>
      <p:pic>
        <p:nvPicPr>
          <p:cNvPr id="5" name="what off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23027" y="7469591"/>
            <a:ext cx="1137920" cy="1137920"/>
          </a:xfrm>
          <a:prstGeom prst="rect">
            <a:avLst/>
          </a:prstGeom>
        </p:spPr>
      </p:pic>
      <p:sp>
        <p:nvSpPr>
          <p:cNvPr id="6" name="TextBox 5"/>
          <p:cNvSpPr txBox="1"/>
          <p:nvPr/>
        </p:nvSpPr>
        <p:spPr>
          <a:xfrm>
            <a:off x="1335059" y="1538622"/>
            <a:ext cx="9004516" cy="1852815"/>
          </a:xfrm>
          <a:prstGeom prst="rect">
            <a:avLst/>
          </a:prstGeom>
        </p:spPr>
        <p:style>
          <a:lnRef idx="1">
            <a:schemeClr val="accent5"/>
          </a:lnRef>
          <a:fillRef idx="2">
            <a:schemeClr val="accent5"/>
          </a:fillRef>
          <a:effectRef idx="1">
            <a:schemeClr val="accent5"/>
          </a:effectRef>
          <a:fontRef idx="minor">
            <a:schemeClr val="dk1"/>
          </a:fontRef>
        </p:style>
        <p:txBody>
          <a:bodyPr wrap="none" lIns="128016" tIns="64008" rIns="128016" bIns="64008" rtlCol="0">
            <a:spAutoFit/>
          </a:bodyPr>
          <a:lstStyle/>
          <a:p>
            <a:pPr algn="ctr"/>
            <a:r>
              <a:rPr lang="en-US" sz="5600" dirty="0">
                <a:latin typeface="Chalkduster"/>
                <a:cs typeface="Chalkduster"/>
              </a:rPr>
              <a:t>Valuing older people </a:t>
            </a:r>
          </a:p>
          <a:p>
            <a:pPr algn="ctr"/>
            <a:r>
              <a:rPr lang="en-US" sz="5600" dirty="0">
                <a:latin typeface="Chalkduster"/>
                <a:cs typeface="Chalkduster"/>
              </a:rPr>
              <a:t>as assets</a:t>
            </a:r>
          </a:p>
        </p:txBody>
      </p:sp>
      <p:sp>
        <p:nvSpPr>
          <p:cNvPr id="3" name="TextBox 2"/>
          <p:cNvSpPr txBox="1"/>
          <p:nvPr/>
        </p:nvSpPr>
        <p:spPr>
          <a:xfrm>
            <a:off x="1553988" y="4412040"/>
            <a:ext cx="184666" cy="307777"/>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5"/>
          <a:stretch>
            <a:fillRect/>
          </a:stretch>
        </p:blipFill>
        <p:spPr>
          <a:xfrm>
            <a:off x="2001512" y="3676700"/>
            <a:ext cx="8338063" cy="4930811"/>
          </a:xfrm>
          <a:prstGeom prst="rect">
            <a:avLst/>
          </a:prstGeom>
        </p:spPr>
      </p:pic>
    </p:spTree>
    <p:extLst>
      <p:ext uri="{BB962C8B-B14F-4D97-AF65-F5344CB8AC3E}">
        <p14:creationId xmlns:p14="http://schemas.microsoft.com/office/powerpoint/2010/main" val="3683190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DEAE964-941E-5542-841F-4CEBE9256D39}" type="slidenum">
              <a:rPr lang="en-US" smtClean="0"/>
              <a:pPr>
                <a:defRPr/>
              </a:pPr>
              <a:t>21</a:t>
            </a:fld>
            <a:endParaRPr lang="en-US"/>
          </a:p>
        </p:txBody>
      </p:sp>
      <p:sp>
        <p:nvSpPr>
          <p:cNvPr id="3" name="TextBox 2"/>
          <p:cNvSpPr txBox="1"/>
          <p:nvPr/>
        </p:nvSpPr>
        <p:spPr>
          <a:xfrm>
            <a:off x="1622261" y="1868538"/>
            <a:ext cx="9223482" cy="991040"/>
          </a:xfrm>
          <a:prstGeom prst="rect">
            <a:avLst/>
          </a:prstGeom>
        </p:spPr>
        <p:style>
          <a:lnRef idx="1">
            <a:schemeClr val="accent6"/>
          </a:lnRef>
          <a:fillRef idx="3">
            <a:schemeClr val="accent6"/>
          </a:fillRef>
          <a:effectRef idx="2">
            <a:schemeClr val="accent6"/>
          </a:effectRef>
          <a:fontRef idx="minor">
            <a:schemeClr val="lt1"/>
          </a:fontRef>
        </p:style>
        <p:txBody>
          <a:bodyPr wrap="square" lIns="128016" tIns="64008" rIns="128016" bIns="64008" rtlCol="0">
            <a:spAutoFit/>
          </a:bodyPr>
          <a:lstStyle/>
          <a:p>
            <a:pPr algn="ctr"/>
            <a:r>
              <a:rPr lang="en-US" sz="5600" dirty="0">
                <a:solidFill>
                  <a:schemeClr val="dk1"/>
                </a:solidFill>
                <a:latin typeface="Brush Script MT Italic"/>
                <a:cs typeface="Brush Script MT Italic"/>
              </a:rPr>
              <a:t>Being needed makes me feel great</a:t>
            </a:r>
          </a:p>
        </p:txBody>
      </p:sp>
      <p:pic>
        <p:nvPicPr>
          <p:cNvPr id="4" name="being nee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35582" y="7377222"/>
            <a:ext cx="1137920" cy="1137920"/>
          </a:xfrm>
          <a:prstGeom prst="rect">
            <a:avLst/>
          </a:prstGeom>
        </p:spPr>
      </p:pic>
      <p:pic>
        <p:nvPicPr>
          <p:cNvPr id="11" name="Picture 10"/>
          <p:cNvPicPr>
            <a:picLocks noChangeAspect="1"/>
          </p:cNvPicPr>
          <p:nvPr/>
        </p:nvPicPr>
        <p:blipFill>
          <a:blip r:embed="rId5"/>
          <a:stretch>
            <a:fillRect/>
          </a:stretch>
        </p:blipFill>
        <p:spPr>
          <a:xfrm>
            <a:off x="1622261" y="3043163"/>
            <a:ext cx="6682383" cy="5471979"/>
          </a:xfrm>
          <a:prstGeom prst="rect">
            <a:avLst/>
          </a:prstGeom>
        </p:spPr>
      </p:pic>
    </p:spTree>
    <p:extLst>
      <p:ext uri="{BB962C8B-B14F-4D97-AF65-F5344CB8AC3E}">
        <p14:creationId xmlns:p14="http://schemas.microsoft.com/office/powerpoint/2010/main" val="240590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800" dirty="0">
                <a:solidFill>
                  <a:srgbClr val="1F497D"/>
                </a:solidFill>
                <a:latin typeface="Marker Felt"/>
                <a:cs typeface="Marker Felt"/>
              </a:rPr>
              <a:t>Key Messages from the evidence  </a:t>
            </a:r>
            <a:endParaRPr lang="en-US" sz="4800" dirty="0"/>
          </a:p>
        </p:txBody>
      </p:sp>
      <p:sp>
        <p:nvSpPr>
          <p:cNvPr id="4" name="Text Placeholder 3"/>
          <p:cNvSpPr>
            <a:spLocks noGrp="1"/>
          </p:cNvSpPr>
          <p:nvPr>
            <p:ph type="body" idx="1"/>
          </p:nvPr>
        </p:nvSpPr>
        <p:spPr/>
        <p:txBody>
          <a:bodyPr/>
          <a:lstStyle/>
          <a:p>
            <a:endParaRPr lang="en-US" dirty="0"/>
          </a:p>
        </p:txBody>
      </p:sp>
      <p:pic>
        <p:nvPicPr>
          <p:cNvPr id="2" name="Picture 1"/>
          <p:cNvPicPr>
            <a:picLocks noChangeAspect="1"/>
          </p:cNvPicPr>
          <p:nvPr/>
        </p:nvPicPr>
        <p:blipFill>
          <a:blip r:embed="rId2"/>
          <a:stretch>
            <a:fillRect/>
          </a:stretch>
        </p:blipFill>
        <p:spPr>
          <a:xfrm>
            <a:off x="2757075" y="3429000"/>
            <a:ext cx="6683818" cy="5148262"/>
          </a:xfrm>
          <a:prstGeom prst="rect">
            <a:avLst/>
          </a:prstGeom>
        </p:spPr>
      </p:pic>
    </p:spTree>
    <p:extLst>
      <p:ext uri="{BB962C8B-B14F-4D97-AF65-F5344CB8AC3E}">
        <p14:creationId xmlns:p14="http://schemas.microsoft.com/office/powerpoint/2010/main" val="95662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rgbClr val="1F497D"/>
                </a:solidFill>
                <a:latin typeface="Marker Felt"/>
                <a:cs typeface="Marker Felt"/>
              </a:rPr>
              <a:t>E</a:t>
            </a:r>
            <a:r>
              <a:rPr lang="en-US" sz="4800" dirty="0" smtClean="0">
                <a:solidFill>
                  <a:srgbClr val="1F497D"/>
                </a:solidFill>
                <a:latin typeface="Marker Felt"/>
                <a:cs typeface="Marker Felt"/>
              </a:rPr>
              <a:t>ffective approaches</a:t>
            </a:r>
            <a:endParaRPr lang="en-US" sz="4800" dirty="0"/>
          </a:p>
        </p:txBody>
      </p:sp>
      <p:sp>
        <p:nvSpPr>
          <p:cNvPr id="3" name="Text Placeholder 2"/>
          <p:cNvSpPr>
            <a:spLocks noGrp="1"/>
          </p:cNvSpPr>
          <p:nvPr>
            <p:ph type="body" idx="1"/>
          </p:nvPr>
        </p:nvSpPr>
        <p:spPr/>
        <p:txBody>
          <a:bodyPr/>
          <a:lstStyle/>
          <a:p>
            <a:pPr>
              <a:buFont typeface="Arial"/>
              <a:buChar char="•"/>
            </a:pPr>
            <a:r>
              <a:rPr lang="en-US" sz="3600" dirty="0" smtClean="0">
                <a:solidFill>
                  <a:srgbClr val="1F497D"/>
                </a:solidFill>
                <a:latin typeface="Marker Felt"/>
                <a:cs typeface="Marker Felt"/>
              </a:rPr>
              <a:t>Older </a:t>
            </a:r>
            <a:r>
              <a:rPr lang="en-US" sz="3600" dirty="0">
                <a:solidFill>
                  <a:srgbClr val="1F497D"/>
                </a:solidFill>
                <a:latin typeface="Marker Felt"/>
                <a:cs typeface="Marker Felt"/>
              </a:rPr>
              <a:t>people </a:t>
            </a:r>
            <a:r>
              <a:rPr lang="en-US" sz="3600" dirty="0" smtClean="0">
                <a:solidFill>
                  <a:srgbClr val="1F497D"/>
                </a:solidFill>
                <a:latin typeface="Marker Felt"/>
                <a:cs typeface="Marker Felt"/>
              </a:rPr>
              <a:t>are </a:t>
            </a:r>
            <a:r>
              <a:rPr lang="en-US" sz="3600" dirty="0">
                <a:solidFill>
                  <a:srgbClr val="1F497D"/>
                </a:solidFill>
                <a:latin typeface="Marker Felt"/>
                <a:cs typeface="Marker Felt"/>
              </a:rPr>
              <a:t>active </a:t>
            </a:r>
            <a:r>
              <a:rPr lang="en-US" sz="3600" dirty="0" smtClean="0">
                <a:solidFill>
                  <a:srgbClr val="1F497D"/>
                </a:solidFill>
                <a:latin typeface="Marker Felt"/>
                <a:cs typeface="Marker Felt"/>
              </a:rPr>
              <a:t>participants</a:t>
            </a:r>
          </a:p>
          <a:p>
            <a:pPr>
              <a:buFont typeface="Arial"/>
              <a:buChar char="•"/>
            </a:pPr>
            <a:r>
              <a:rPr lang="en-US" sz="3600" dirty="0" smtClean="0">
                <a:solidFill>
                  <a:srgbClr val="1F497D"/>
                </a:solidFill>
                <a:latin typeface="Marker Felt"/>
                <a:cs typeface="Marker Felt"/>
              </a:rPr>
              <a:t>Older people involved in planning and implementation</a:t>
            </a:r>
          </a:p>
          <a:p>
            <a:pPr>
              <a:buFont typeface="Arial"/>
              <a:buChar char="•"/>
            </a:pPr>
            <a:r>
              <a:rPr lang="en-US" sz="3600" dirty="0" smtClean="0">
                <a:solidFill>
                  <a:srgbClr val="1F497D"/>
                </a:solidFill>
                <a:latin typeface="Marker Felt"/>
                <a:cs typeface="Marker Felt"/>
              </a:rPr>
              <a:t>Support is flexible and adaptable to needs</a:t>
            </a:r>
          </a:p>
          <a:p>
            <a:pPr>
              <a:buFont typeface="Arial"/>
              <a:buChar char="•"/>
            </a:pPr>
            <a:r>
              <a:rPr lang="en-US" sz="3600" dirty="0" smtClean="0">
                <a:solidFill>
                  <a:srgbClr val="1F497D"/>
                </a:solidFill>
                <a:latin typeface="Marker Felt"/>
                <a:cs typeface="Marker Felt"/>
              </a:rPr>
              <a:t>Group activities</a:t>
            </a:r>
          </a:p>
          <a:p>
            <a:pPr>
              <a:buFont typeface="Arial"/>
              <a:buChar char="•"/>
            </a:pPr>
            <a:r>
              <a:rPr lang="en-US" sz="3600" dirty="0" smtClean="0">
                <a:solidFill>
                  <a:srgbClr val="1F497D"/>
                </a:solidFill>
                <a:latin typeface="Marker Felt"/>
                <a:cs typeface="Marker Felt"/>
              </a:rPr>
              <a:t>Community based</a:t>
            </a:r>
          </a:p>
          <a:p>
            <a:pPr marL="215900" indent="0">
              <a:buNone/>
            </a:pPr>
            <a:endParaRPr lang="en-US" sz="3600" dirty="0">
              <a:solidFill>
                <a:srgbClr val="1F497D"/>
              </a:solidFill>
              <a:latin typeface="Marker Felt"/>
              <a:cs typeface="Marker Felt"/>
            </a:endParaRPr>
          </a:p>
        </p:txBody>
      </p:sp>
      <p:sp>
        <p:nvSpPr>
          <p:cNvPr id="4" name="TextBox 3"/>
          <p:cNvSpPr txBox="1"/>
          <p:nvPr/>
        </p:nvSpPr>
        <p:spPr>
          <a:xfrm>
            <a:off x="3960162" y="2423279"/>
            <a:ext cx="184666"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99843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solidFill>
                  <a:srgbClr val="1F497D"/>
                </a:solidFill>
                <a:latin typeface="Marker Felt"/>
                <a:cs typeface="Marker Felt"/>
              </a:rPr>
              <a:t>Implications for practice</a:t>
            </a:r>
            <a:endParaRPr lang="en-US" sz="4800" dirty="0"/>
          </a:p>
        </p:txBody>
      </p:sp>
      <p:sp>
        <p:nvSpPr>
          <p:cNvPr id="3" name="Text Placeholder 2"/>
          <p:cNvSpPr>
            <a:spLocks noGrp="1"/>
          </p:cNvSpPr>
          <p:nvPr>
            <p:ph type="body" idx="1"/>
          </p:nvPr>
        </p:nvSpPr>
        <p:spPr/>
        <p:txBody>
          <a:bodyPr/>
          <a:lstStyle/>
          <a:p>
            <a:pPr>
              <a:buFont typeface="Arial"/>
              <a:buChar char="•"/>
            </a:pPr>
            <a:r>
              <a:rPr lang="en-US" sz="3600" dirty="0" smtClean="0">
                <a:solidFill>
                  <a:srgbClr val="1F497D"/>
                </a:solidFill>
                <a:latin typeface="Marker Felt"/>
                <a:cs typeface="Marker Felt"/>
              </a:rPr>
              <a:t>Be aware of the issue</a:t>
            </a:r>
          </a:p>
          <a:p>
            <a:pPr>
              <a:buFont typeface="Arial"/>
              <a:buChar char="•"/>
            </a:pPr>
            <a:r>
              <a:rPr lang="en-US" sz="3600" dirty="0" smtClean="0">
                <a:solidFill>
                  <a:srgbClr val="1F497D"/>
                </a:solidFill>
                <a:latin typeface="Marker Felt"/>
                <a:cs typeface="Marker Felt"/>
              </a:rPr>
              <a:t>Be aware of local supports/share info</a:t>
            </a:r>
          </a:p>
          <a:p>
            <a:pPr>
              <a:buFont typeface="Arial"/>
              <a:buChar char="•"/>
            </a:pPr>
            <a:r>
              <a:rPr lang="en-US" sz="3600" dirty="0" smtClean="0">
                <a:solidFill>
                  <a:srgbClr val="1F497D"/>
                </a:solidFill>
                <a:latin typeface="Marker Felt"/>
                <a:cs typeface="Marker Felt"/>
              </a:rPr>
              <a:t>Involve older people</a:t>
            </a:r>
          </a:p>
          <a:p>
            <a:pPr>
              <a:buFont typeface="Arial"/>
              <a:buChar char="•"/>
            </a:pPr>
            <a:r>
              <a:rPr lang="en-US" sz="3600" dirty="0" smtClean="0">
                <a:solidFill>
                  <a:srgbClr val="1F497D"/>
                </a:solidFill>
                <a:latin typeface="Marker Felt"/>
                <a:cs typeface="Marker Felt"/>
              </a:rPr>
              <a:t>Be adaptable/respect differences</a:t>
            </a:r>
          </a:p>
          <a:p>
            <a:pPr>
              <a:buFont typeface="Arial"/>
              <a:buChar char="•"/>
            </a:pPr>
            <a:r>
              <a:rPr lang="en-US" sz="3600" dirty="0" smtClean="0">
                <a:solidFill>
                  <a:srgbClr val="1F497D"/>
                </a:solidFill>
                <a:latin typeface="Marker Felt"/>
                <a:cs typeface="Marker Felt"/>
              </a:rPr>
              <a:t>Enhance independence rather than provide a service</a:t>
            </a:r>
          </a:p>
          <a:p>
            <a:pPr>
              <a:buFont typeface="Arial"/>
              <a:buChar char="•"/>
            </a:pPr>
            <a:r>
              <a:rPr lang="en-US" sz="3600" dirty="0" smtClean="0">
                <a:solidFill>
                  <a:srgbClr val="1F497D"/>
                </a:solidFill>
                <a:latin typeface="Marker Felt"/>
                <a:cs typeface="Marker Felt"/>
              </a:rPr>
              <a:t>Workforce development</a:t>
            </a:r>
          </a:p>
          <a:p>
            <a:pPr>
              <a:buFont typeface="Arial"/>
              <a:buChar char="•"/>
            </a:pPr>
            <a:r>
              <a:rPr lang="en-US" sz="3600" dirty="0" smtClean="0">
                <a:solidFill>
                  <a:srgbClr val="1F497D"/>
                </a:solidFill>
                <a:latin typeface="Marker Felt"/>
                <a:cs typeface="Marker Felt"/>
              </a:rPr>
              <a:t>Share learning</a:t>
            </a:r>
          </a:p>
          <a:p>
            <a:pPr marL="215900" indent="0">
              <a:buNone/>
            </a:pPr>
            <a:endParaRPr lang="en-US" sz="3600" dirty="0">
              <a:solidFill>
                <a:srgbClr val="1F497D"/>
              </a:solidFill>
              <a:latin typeface="Marker Felt"/>
              <a:cs typeface="Marker Felt"/>
            </a:endParaRPr>
          </a:p>
        </p:txBody>
      </p:sp>
      <p:sp>
        <p:nvSpPr>
          <p:cNvPr id="4" name="TextBox 3"/>
          <p:cNvSpPr txBox="1"/>
          <p:nvPr/>
        </p:nvSpPr>
        <p:spPr>
          <a:xfrm>
            <a:off x="3960162" y="2423279"/>
            <a:ext cx="184666"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7149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9079" y="1654515"/>
            <a:ext cx="6533431" cy="802188"/>
          </a:xfrm>
        </p:spPr>
        <p:txBody>
          <a:bodyPr/>
          <a:lstStyle/>
          <a:p>
            <a:r>
              <a:rPr lang="en-US" sz="4800" dirty="0">
                <a:solidFill>
                  <a:srgbClr val="1F497D"/>
                </a:solidFill>
                <a:latin typeface="Marker Felt"/>
                <a:cs typeface="Marker Felt"/>
              </a:rPr>
              <a:t>Contact and info  </a:t>
            </a:r>
          </a:p>
        </p:txBody>
      </p:sp>
      <p:sp>
        <p:nvSpPr>
          <p:cNvPr id="3" name="Text Placeholder 2"/>
          <p:cNvSpPr>
            <a:spLocks noGrp="1"/>
          </p:cNvSpPr>
          <p:nvPr>
            <p:ph type="body" idx="1"/>
          </p:nvPr>
        </p:nvSpPr>
        <p:spPr>
          <a:xfrm>
            <a:off x="639762" y="3158619"/>
            <a:ext cx="11073629" cy="5565187"/>
          </a:xfrm>
        </p:spPr>
        <p:txBody>
          <a:bodyPr/>
          <a:lstStyle/>
          <a:p>
            <a:pPr>
              <a:buFont typeface="Arial"/>
              <a:buChar char="•"/>
            </a:pPr>
            <a:r>
              <a:rPr lang="en-US" sz="3600" dirty="0">
                <a:solidFill>
                  <a:srgbClr val="1F497D"/>
                </a:solidFill>
                <a:latin typeface="Marker Felt"/>
                <a:cs typeface="Marker Felt"/>
              </a:rPr>
              <a:t>Website</a:t>
            </a:r>
            <a:r>
              <a:rPr lang="en-US" sz="3600" dirty="0" smtClean="0">
                <a:latin typeface="Calibri"/>
                <a:cs typeface="Calibri"/>
              </a:rPr>
              <a:t> - </a:t>
            </a:r>
            <a:r>
              <a:rPr lang="en-US" sz="3600" dirty="0" smtClean="0">
                <a:latin typeface="Calibri"/>
                <a:cs typeface="Calibri"/>
                <a:hlinkClick r:id="rId2"/>
              </a:rPr>
              <a:t>http://www.iriss.org.uk</a:t>
            </a:r>
            <a:r>
              <a:rPr lang="en-US" sz="3600" dirty="0" smtClean="0">
                <a:latin typeface="Calibri"/>
                <a:cs typeface="Calibri"/>
              </a:rPr>
              <a:t> </a:t>
            </a:r>
          </a:p>
          <a:p>
            <a:pPr>
              <a:buNone/>
            </a:pPr>
            <a:endParaRPr lang="en-US" sz="3600" dirty="0" smtClean="0">
              <a:latin typeface="Calibri"/>
              <a:cs typeface="Calibri"/>
            </a:endParaRPr>
          </a:p>
          <a:p>
            <a:pPr>
              <a:buFont typeface="Arial"/>
              <a:buChar char="•"/>
            </a:pPr>
            <a:r>
              <a:rPr lang="en-US" sz="3600" dirty="0">
                <a:solidFill>
                  <a:srgbClr val="1F497D"/>
                </a:solidFill>
                <a:latin typeface="Marker Felt"/>
                <a:cs typeface="Marker Felt"/>
              </a:rPr>
              <a:t>News</a:t>
            </a:r>
            <a:r>
              <a:rPr lang="en-US" sz="3600" dirty="0" smtClean="0">
                <a:solidFill>
                  <a:srgbClr val="1F497D"/>
                </a:solidFill>
                <a:latin typeface="Calibri"/>
                <a:cs typeface="Calibri"/>
              </a:rPr>
              <a:t> </a:t>
            </a:r>
            <a:r>
              <a:rPr lang="en-US" sz="3600" dirty="0" smtClean="0">
                <a:latin typeface="Calibri"/>
                <a:cs typeface="Calibri"/>
              </a:rPr>
              <a:t>- </a:t>
            </a:r>
            <a:r>
              <a:rPr lang="en-US" sz="3600" u="sng" dirty="0" smtClean="0">
                <a:latin typeface="Calibri"/>
                <a:cs typeface="Calibri"/>
                <a:hlinkClick r:id="rId3"/>
              </a:rPr>
              <a:t>http://www.iriss.org.uk/mailing-list</a:t>
            </a:r>
            <a:endParaRPr lang="en-US" sz="3600" u="sng" dirty="0" smtClean="0">
              <a:latin typeface="Calibri"/>
              <a:cs typeface="Calibri"/>
            </a:endParaRPr>
          </a:p>
          <a:p>
            <a:pPr>
              <a:buNone/>
            </a:pPr>
            <a:endParaRPr lang="en-US" sz="3600" u="sng" dirty="0" smtClean="0">
              <a:latin typeface="Calibri"/>
              <a:cs typeface="Calibri"/>
            </a:endParaRPr>
          </a:p>
          <a:p>
            <a:pPr>
              <a:buFont typeface="Arial"/>
              <a:buChar char="•"/>
            </a:pPr>
            <a:r>
              <a:rPr lang="en-US" sz="3600" dirty="0">
                <a:solidFill>
                  <a:srgbClr val="1F497D"/>
                </a:solidFill>
                <a:latin typeface="Marker Felt"/>
                <a:cs typeface="Marker Felt"/>
              </a:rPr>
              <a:t>Plan P website</a:t>
            </a:r>
            <a:r>
              <a:rPr lang="en-US" sz="3600" dirty="0" smtClean="0">
                <a:solidFill>
                  <a:srgbClr val="1F497D"/>
                </a:solidFill>
              </a:rPr>
              <a:t> </a:t>
            </a:r>
            <a:r>
              <a:rPr lang="en-US" sz="3600" dirty="0" smtClean="0"/>
              <a:t>- </a:t>
            </a:r>
            <a:r>
              <a:rPr lang="en-US" sz="3600" dirty="0" smtClean="0">
                <a:hlinkClick r:id="rId4"/>
              </a:rPr>
              <a:t> </a:t>
            </a:r>
            <a:r>
              <a:rPr lang="en-US" sz="3600" dirty="0">
                <a:hlinkClick r:id="rId4"/>
              </a:rPr>
              <a:t>http://blogs.iriss.org.uk/planp</a:t>
            </a:r>
            <a:r>
              <a:rPr lang="en-US" sz="3600" dirty="0" smtClean="0">
                <a:hlinkClick r:id="rId4"/>
              </a:rPr>
              <a:t>/</a:t>
            </a:r>
            <a:endParaRPr lang="en-US" sz="3600" dirty="0" smtClean="0"/>
          </a:p>
          <a:p>
            <a:pPr>
              <a:buFontTx/>
              <a:buChar char="-"/>
            </a:pPr>
            <a:endParaRPr lang="en-US" sz="3600" dirty="0"/>
          </a:p>
          <a:p>
            <a:pPr marL="215900" indent="0">
              <a:buNone/>
            </a:pPr>
            <a:endParaRPr lang="en-US" sz="3600" dirty="0" smtClean="0"/>
          </a:p>
          <a:p>
            <a:pPr marL="215900" indent="0">
              <a:buNone/>
            </a:pPr>
            <a:r>
              <a:rPr lang="en-US" sz="3600" dirty="0" smtClean="0">
                <a:latin typeface="Calibri"/>
                <a:cs typeface="Calibri"/>
                <a:hlinkClick r:id="rId5"/>
              </a:rPr>
              <a:t>Vivien.moffat@iriss.org.uk</a:t>
            </a:r>
            <a:r>
              <a:rPr lang="en-US" sz="3600" dirty="0" smtClean="0">
                <a:latin typeface="Calibri"/>
                <a:cs typeface="Calibri"/>
              </a:rPr>
              <a:t> / 0141 559 5060</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3">
            <a:alphaModFix/>
          </a:blip>
          <a:srcRect/>
          <a:stretch/>
        </p:blipFill>
        <p:spPr>
          <a:xfrm>
            <a:off x="-9458325" y="-5965825"/>
            <a:ext cx="23072725" cy="20874036"/>
          </a:xfrm>
          <a:prstGeom prst="rect">
            <a:avLst/>
          </a:prstGeom>
          <a:noFill/>
          <a:ln>
            <a:noFill/>
          </a:ln>
        </p:spPr>
      </p:pic>
      <p:sp>
        <p:nvSpPr>
          <p:cNvPr id="62" name="Shape 62"/>
          <p:cNvSpPr txBox="1">
            <a:spLocks noGrp="1"/>
          </p:cNvSpPr>
          <p:nvPr>
            <p:ph type="ctrTitle"/>
          </p:nvPr>
        </p:nvSpPr>
        <p:spPr>
          <a:xfrm>
            <a:off x="473075" y="-311150"/>
            <a:ext cx="10460037" cy="6216650"/>
          </a:xfrm>
          <a:prstGeom prst="rect">
            <a:avLst/>
          </a:prstGeom>
          <a:noFill/>
          <a:ln>
            <a:noFill/>
          </a:ln>
        </p:spPr>
        <p:txBody>
          <a:bodyPr lIns="128000" tIns="64000" rIns="128000" bIns="640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en-US" sz="5000" b="0" i="0" u="none" strike="noStrike" cap="none" baseline="0" dirty="0">
                <a:solidFill>
                  <a:schemeClr val="lt1"/>
                </a:solidFill>
                <a:latin typeface="Arial"/>
                <a:ea typeface="Arial"/>
                <a:cs typeface="Arial"/>
                <a:sym typeface="Arial"/>
              </a:rPr>
              <a:t>IRISS is a third sector </a:t>
            </a:r>
            <a:r>
              <a:rPr lang="en-US" sz="5000" b="0" i="0" u="none" strike="noStrike" cap="none" baseline="0" dirty="0" err="1">
                <a:solidFill>
                  <a:schemeClr val="lt1"/>
                </a:solidFill>
                <a:latin typeface="Arial"/>
                <a:ea typeface="Arial"/>
                <a:cs typeface="Arial"/>
                <a:sym typeface="Arial"/>
              </a:rPr>
              <a:t>organisation</a:t>
            </a:r>
            <a:r>
              <a:rPr lang="en-US" sz="5000" b="0" i="0" u="none" strike="noStrike" cap="none" baseline="0" dirty="0">
                <a:solidFill>
                  <a:schemeClr val="lt1"/>
                </a:solidFill>
                <a:latin typeface="Arial"/>
                <a:ea typeface="Arial"/>
                <a:cs typeface="Arial"/>
                <a:sym typeface="Arial"/>
              </a:rPr>
              <a:t> promoting positive outcomes for the people supported by Scotland’s social </a:t>
            </a:r>
            <a:r>
              <a:rPr lang="en-US" sz="5000" b="0" i="0" u="none" strike="noStrike" cap="none" baseline="0" dirty="0" smtClean="0">
                <a:solidFill>
                  <a:schemeClr val="lt1"/>
                </a:solidFill>
                <a:latin typeface="Arial"/>
                <a:ea typeface="Arial"/>
                <a:cs typeface="Arial"/>
                <a:sym typeface="Arial"/>
              </a:rPr>
              <a:t>services </a:t>
            </a:r>
            <a:r>
              <a:rPr lang="en-US" sz="5600" b="0" i="0" u="none" strike="noStrike" cap="none" baseline="0" dirty="0">
                <a:solidFill>
                  <a:schemeClr val="lt1"/>
                </a:solidFill>
                <a:latin typeface="Arial"/>
                <a:ea typeface="Arial"/>
                <a:cs typeface="Arial"/>
                <a:sym typeface="Arial"/>
              </a:rPr>
              <a:t> </a:t>
            </a:r>
            <a:r>
              <a:rPr lang="en-US" sz="6200" b="0" i="0" u="none" strike="noStrike" cap="none" baseline="0" dirty="0">
                <a:solidFill>
                  <a:schemeClr val="lt1"/>
                </a:solidFill>
                <a:latin typeface="Helvetica Neue"/>
                <a:ea typeface="Helvetica Neue"/>
                <a:cs typeface="Helvetica Neue"/>
                <a:sym typeface="Helvetica Neue"/>
              </a:rPr>
              <a:t/>
            </a:r>
            <a:br>
              <a:rPr lang="en-US" sz="6200" b="0" i="0" u="none" strike="noStrike" cap="none" baseline="0" dirty="0">
                <a:solidFill>
                  <a:schemeClr val="lt1"/>
                </a:solidFill>
                <a:latin typeface="Helvetica Neue"/>
                <a:ea typeface="Helvetica Neue"/>
                <a:cs typeface="Helvetica Neue"/>
                <a:sym typeface="Helvetica Neue"/>
              </a:rPr>
            </a:br>
            <a:endParaRPr lang="en-US" sz="6200" b="0" i="0" u="none" strike="noStrike" cap="none" baseline="0" dirty="0">
              <a:solidFill>
                <a:schemeClr val="lt1"/>
              </a:solidFill>
              <a:latin typeface="Helvetica Neue"/>
              <a:ea typeface="Helvetica Neue"/>
              <a:cs typeface="Helvetica Neue"/>
              <a:sym typeface="Helvetica Neue"/>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p:nvPr/>
        </p:nvSpPr>
        <p:spPr>
          <a:xfrm>
            <a:off x="639762" y="8899525"/>
            <a:ext cx="2987675" cy="511174"/>
          </a:xfrm>
          <a:prstGeom prst="rect">
            <a:avLst/>
          </a:prstGeom>
          <a:noFill/>
          <a:ln>
            <a:noFill/>
          </a:ln>
        </p:spPr>
        <p:txBody>
          <a:bodyPr lIns="128000" tIns="64000" rIns="128000" bIns="64000" anchor="ctr"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1700" b="0" i="0" u="none" strike="noStrike" cap="none" baseline="0">
                <a:solidFill>
                  <a:schemeClr val="lt1"/>
                </a:solidFill>
                <a:latin typeface="Calibri"/>
                <a:ea typeface="Calibri"/>
                <a:cs typeface="Calibri"/>
                <a:sym typeface="Calibri"/>
              </a:rPr>
              <a:t>*</a:t>
            </a:r>
          </a:p>
        </p:txBody>
      </p:sp>
      <p:sp>
        <p:nvSpPr>
          <p:cNvPr id="74" name="Shape 74"/>
          <p:cNvSpPr txBox="1">
            <a:spLocks noGrp="1"/>
          </p:cNvSpPr>
          <p:nvPr>
            <p:ph type="body" idx="1"/>
          </p:nvPr>
        </p:nvSpPr>
        <p:spPr>
          <a:xfrm>
            <a:off x="639762" y="3429000"/>
            <a:ext cx="11522074" cy="5148262"/>
          </a:xfrm>
          <a:prstGeom prst="rect">
            <a:avLst/>
          </a:prstGeom>
          <a:noFill/>
          <a:ln>
            <a:noFill/>
          </a:ln>
        </p:spPr>
        <p:txBody>
          <a:bodyPr lIns="128000" tIns="64000" rIns="128000" bIns="64000" anchor="t" anchorCtr="0">
            <a:noAutofit/>
          </a:bodyPr>
          <a:lstStyle/>
          <a:p>
            <a:pPr marL="0" marR="0" lvl="0" indent="0" algn="l" rtl="0">
              <a:spcBef>
                <a:spcPts val="0"/>
              </a:spcBef>
              <a:buNone/>
            </a:pPr>
            <a:endParaRPr sz="2500" b="0" i="0" u="none" strike="noStrike" cap="none" baseline="0">
              <a:solidFill>
                <a:schemeClr val="dk1"/>
              </a:solidFill>
              <a:latin typeface="Calibri"/>
              <a:ea typeface="Calibri"/>
              <a:cs typeface="Calibri"/>
              <a:sym typeface="Calibri"/>
            </a:endParaRPr>
          </a:p>
        </p:txBody>
      </p:sp>
      <p:pic>
        <p:nvPicPr>
          <p:cNvPr id="75" name="Shape 75"/>
          <p:cNvPicPr preferRelativeResize="0"/>
          <p:nvPr/>
        </p:nvPicPr>
        <p:blipFill rotWithShape="1">
          <a:blip r:embed="rId3">
            <a:alphaModFix/>
          </a:blip>
          <a:srcRect/>
          <a:stretch/>
        </p:blipFill>
        <p:spPr>
          <a:xfrm>
            <a:off x="0" y="-1401762"/>
            <a:ext cx="15317786" cy="11571287"/>
          </a:xfrm>
          <a:prstGeom prst="rect">
            <a:avLst/>
          </a:prstGeom>
          <a:noFill/>
          <a:ln>
            <a:noFill/>
          </a:ln>
        </p:spPr>
      </p:pic>
      <p:sp>
        <p:nvSpPr>
          <p:cNvPr id="76" name="Shape 76"/>
          <p:cNvSpPr txBox="1">
            <a:spLocks noGrp="1"/>
          </p:cNvSpPr>
          <p:nvPr>
            <p:ph type="title"/>
          </p:nvPr>
        </p:nvSpPr>
        <p:spPr>
          <a:xfrm>
            <a:off x="5881760" y="-487362"/>
            <a:ext cx="6717237" cy="2727325"/>
          </a:xfrm>
          <a:prstGeom prst="rect">
            <a:avLst/>
          </a:prstGeom>
          <a:noFill/>
          <a:ln>
            <a:noFill/>
          </a:ln>
        </p:spPr>
        <p:txBody>
          <a:bodyPr lIns="128000" tIns="64000" rIns="128000" bIns="64000" anchor="ctr" anchorCtr="0">
            <a:noAutofit/>
          </a:bodyPr>
          <a:lstStyle/>
          <a:p>
            <a:pPr lvl="0">
              <a:buClr>
                <a:srgbClr val="2973BA"/>
              </a:buClr>
              <a:buSzPct val="25000"/>
            </a:pPr>
            <a:r>
              <a:rPr lang="en-US" sz="5400" dirty="0">
                <a:solidFill>
                  <a:schemeClr val="bg2"/>
                </a:solidFill>
                <a:latin typeface="Marker Felt"/>
                <a:cs typeface="Marker Felt"/>
                <a:sym typeface="Calibri"/>
              </a:rPr>
              <a:t>We focus on three key areas</a:t>
            </a:r>
            <a:r>
              <a:rPr lang="en-US" sz="5400" dirty="0" smtClean="0">
                <a:solidFill>
                  <a:schemeClr val="bg2"/>
                </a:solidFill>
                <a:latin typeface="Marker Felt"/>
                <a:cs typeface="Marker Felt"/>
                <a:sym typeface="Calibri"/>
              </a:rPr>
              <a:t>…</a:t>
            </a:r>
            <a:endParaRPr lang="en-US" sz="5400" b="0" i="0" u="none" strike="noStrike" cap="none" baseline="0" dirty="0">
              <a:solidFill>
                <a:srgbClr val="2973BA"/>
              </a:solidFill>
              <a:latin typeface="Calibri"/>
              <a:ea typeface="Calibri"/>
              <a:cs typeface="Calibri"/>
              <a:sym typeface="Calibri"/>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62" y="1651000"/>
            <a:ext cx="11522074" cy="153925"/>
          </a:xfrm>
        </p:spPr>
        <p:txBody>
          <a:bodyPr/>
          <a:lstStyle/>
          <a:p>
            <a:endParaRPr lang="en-US" dirty="0"/>
          </a:p>
        </p:txBody>
      </p:sp>
      <p:sp>
        <p:nvSpPr>
          <p:cNvPr id="3" name="Text Placeholder 2"/>
          <p:cNvSpPr>
            <a:spLocks noGrp="1"/>
          </p:cNvSpPr>
          <p:nvPr>
            <p:ph type="body" idx="1"/>
          </p:nvPr>
        </p:nvSpPr>
        <p:spPr>
          <a:xfrm>
            <a:off x="639762" y="4762997"/>
            <a:ext cx="11522074" cy="3814265"/>
          </a:xfrm>
        </p:spPr>
        <p:txBody>
          <a:bodyPr/>
          <a:lstStyle/>
          <a:p>
            <a:pPr>
              <a:buFont typeface="Wingdings" charset="2"/>
              <a:buChar char="§"/>
            </a:pPr>
            <a:r>
              <a:rPr lang="en-US" sz="3600" dirty="0">
                <a:solidFill>
                  <a:schemeClr val="bg2"/>
                </a:solidFill>
                <a:latin typeface="Marker Felt"/>
                <a:cs typeface="Marker Felt"/>
              </a:rPr>
              <a:t>Improved understanding about prevention of loneliness and isolation for older people</a:t>
            </a:r>
          </a:p>
          <a:p>
            <a:pPr>
              <a:buFont typeface="Wingdings" charset="2"/>
              <a:buChar char="§"/>
            </a:pPr>
            <a:r>
              <a:rPr lang="en-US" sz="3600" dirty="0">
                <a:solidFill>
                  <a:schemeClr val="bg2"/>
                </a:solidFill>
                <a:latin typeface="Marker Felt"/>
                <a:cs typeface="Marker Felt"/>
              </a:rPr>
              <a:t>Scalable blueprints for local interventions </a:t>
            </a:r>
          </a:p>
          <a:p>
            <a:pPr>
              <a:buFont typeface="Wingdings" charset="2"/>
              <a:buChar char="§"/>
            </a:pPr>
            <a:r>
              <a:rPr lang="en-US" sz="3600" dirty="0">
                <a:solidFill>
                  <a:schemeClr val="bg2"/>
                </a:solidFill>
                <a:latin typeface="Marker Felt"/>
                <a:cs typeface="Marker Felt"/>
              </a:rPr>
              <a:t>Older people and communities are involved</a:t>
            </a:r>
          </a:p>
          <a:p>
            <a:pPr>
              <a:buFont typeface="Wingdings" charset="2"/>
              <a:buChar char="§"/>
            </a:pPr>
            <a:r>
              <a:rPr lang="en-US" sz="3600" dirty="0">
                <a:solidFill>
                  <a:schemeClr val="bg2"/>
                </a:solidFill>
                <a:latin typeface="Marker Felt"/>
                <a:cs typeface="Marker Felt"/>
              </a:rPr>
              <a:t>Making a difference</a:t>
            </a:r>
            <a:endParaRPr lang="en-US" sz="3600" dirty="0">
              <a:latin typeface="Marker Felt"/>
              <a:cs typeface="Marker Felt"/>
            </a:endParaRPr>
          </a:p>
          <a:p>
            <a:endParaRPr lang="en-US" sz="3600" dirty="0"/>
          </a:p>
        </p:txBody>
      </p:sp>
      <p:pic>
        <p:nvPicPr>
          <p:cNvPr id="4" name="Picture 3"/>
          <p:cNvPicPr>
            <a:picLocks noChangeAspect="1"/>
          </p:cNvPicPr>
          <p:nvPr/>
        </p:nvPicPr>
        <p:blipFill>
          <a:blip r:embed="rId2"/>
          <a:stretch>
            <a:fillRect/>
          </a:stretch>
        </p:blipFill>
        <p:spPr>
          <a:xfrm>
            <a:off x="935735" y="1804925"/>
            <a:ext cx="10443466" cy="2476931"/>
          </a:xfrm>
          <a:prstGeom prst="rect">
            <a:avLst/>
          </a:prstGeom>
        </p:spPr>
      </p:pic>
      <p:sp>
        <p:nvSpPr>
          <p:cNvPr id="5" name="TextBox 4"/>
          <p:cNvSpPr txBox="1"/>
          <p:nvPr/>
        </p:nvSpPr>
        <p:spPr>
          <a:xfrm>
            <a:off x="785349" y="3492865"/>
            <a:ext cx="184666"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4001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24774876"/>
              </p:ext>
            </p:extLst>
          </p:nvPr>
        </p:nvGraphicFramePr>
        <p:xfrm>
          <a:off x="952444" y="1738076"/>
          <a:ext cx="10660689" cy="688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1467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40179219"/>
              </p:ext>
            </p:extLst>
          </p:nvPr>
        </p:nvGraphicFramePr>
        <p:xfrm>
          <a:off x="952444" y="1738076"/>
          <a:ext cx="10660689" cy="6885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17051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solidFill>
                  <a:srgbClr val="1F497D"/>
                </a:solidFill>
                <a:latin typeface="Marker Felt"/>
                <a:cs typeface="Marker Felt"/>
              </a:rPr>
              <a:t>Evidence</a:t>
            </a:r>
          </a:p>
        </p:txBody>
      </p:sp>
      <p:pic>
        <p:nvPicPr>
          <p:cNvPr id="5" name="Content Placeholder 4"/>
          <p:cNvPicPr>
            <a:picLocks noGrp="1" noChangeAspect="1"/>
          </p:cNvPicPr>
          <p:nvPr>
            <p:ph idx="1"/>
          </p:nvPr>
        </p:nvPicPr>
        <p:blipFill rotWithShape="1">
          <a:blip r:embed="rId2">
            <a:duotone>
              <a:prstClr val="black"/>
              <a:schemeClr val="accent1">
                <a:tint val="45000"/>
                <a:satMod val="400000"/>
              </a:schemeClr>
            </a:duotone>
          </a:blip>
          <a:srcRect l="-47623" t="-18171" r="-67908" b="-1"/>
          <a:stretch/>
        </p:blipFill>
        <p:spPr>
          <a:xfrm>
            <a:off x="639446" y="3137197"/>
            <a:ext cx="11522074" cy="5148262"/>
          </a:xfrm>
        </p:spPr>
      </p:pic>
      <p:sp>
        <p:nvSpPr>
          <p:cNvPr id="4" name="Slide Number Placeholder 3"/>
          <p:cNvSpPr>
            <a:spLocks noGrp="1"/>
          </p:cNvSpPr>
          <p:nvPr>
            <p:ph type="sldNum" sz="quarter" idx="4294967295"/>
          </p:nvPr>
        </p:nvSpPr>
        <p:spPr>
          <a:xfrm>
            <a:off x="9174480" y="9090026"/>
            <a:ext cx="2987040" cy="511175"/>
          </a:xfrm>
          <a:prstGeom prst="rect">
            <a:avLst/>
          </a:prstGeom>
        </p:spPr>
        <p:txBody>
          <a:bodyPr lIns="128016" tIns="64008" rIns="128016" bIns="64008"/>
          <a:lstStyle/>
          <a:p>
            <a:pPr>
              <a:defRPr/>
            </a:pPr>
            <a:fld id="{91C5F209-5928-8C49-95CE-14089981FC3C}" type="slidenum">
              <a:rPr lang="en-US" smtClean="0"/>
              <a:pPr>
                <a:defRPr/>
              </a:pPr>
              <a:t>8</a:t>
            </a:fld>
            <a:endParaRPr lang="en-US"/>
          </a:p>
        </p:txBody>
      </p:sp>
    </p:spTree>
    <p:extLst>
      <p:ext uri="{BB962C8B-B14F-4D97-AF65-F5344CB8AC3E}">
        <p14:creationId xmlns:p14="http://schemas.microsoft.com/office/powerpoint/2010/main" val="264399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15900" algn="ctr">
              <a:spcBef>
                <a:spcPts val="680"/>
              </a:spcBef>
              <a:buClr>
                <a:srgbClr val="2973BA"/>
              </a:buClr>
            </a:pPr>
            <a:r>
              <a:rPr lang="en-US" sz="4800" dirty="0">
                <a:solidFill>
                  <a:srgbClr val="1F497D"/>
                </a:solidFill>
                <a:latin typeface="Marker Felt"/>
                <a:cs typeface="Marker Felt"/>
              </a:rPr>
              <a:t>Loneliness and social </a:t>
            </a:r>
            <a:r>
              <a:rPr lang="en-US" sz="4800" dirty="0" smtClean="0">
                <a:solidFill>
                  <a:srgbClr val="1F497D"/>
                </a:solidFill>
                <a:latin typeface="Marker Felt"/>
                <a:cs typeface="Marker Felt"/>
              </a:rPr>
              <a:t>isolation</a:t>
            </a:r>
            <a:br>
              <a:rPr lang="en-US" sz="4800" dirty="0" smtClean="0">
                <a:solidFill>
                  <a:srgbClr val="1F497D"/>
                </a:solidFill>
                <a:latin typeface="Marker Felt"/>
                <a:cs typeface="Marker Felt"/>
              </a:rPr>
            </a:br>
            <a:r>
              <a:rPr lang="en-US" sz="4800" dirty="0" smtClean="0">
                <a:solidFill>
                  <a:srgbClr val="1F497D"/>
                </a:solidFill>
                <a:latin typeface="Marker Felt"/>
                <a:cs typeface="Marker Felt"/>
              </a:rPr>
              <a:t>…life </a:t>
            </a:r>
            <a:r>
              <a:rPr lang="en-US" sz="4800" dirty="0">
                <a:solidFill>
                  <a:srgbClr val="1F497D"/>
                </a:solidFill>
                <a:latin typeface="Marker Felt"/>
                <a:cs typeface="Marker Felt"/>
              </a:rPr>
              <a:t>c</a:t>
            </a:r>
            <a:r>
              <a:rPr lang="en-US" sz="4800" dirty="0" smtClean="0">
                <a:solidFill>
                  <a:srgbClr val="1F497D"/>
                </a:solidFill>
                <a:latin typeface="Marker Felt"/>
                <a:cs typeface="Marker Felt"/>
              </a:rPr>
              <a:t>hanges</a:t>
            </a:r>
            <a:endParaRPr lang="en-US" sz="4800" dirty="0">
              <a:solidFill>
                <a:srgbClr val="1F497D"/>
              </a:solidFill>
              <a:latin typeface="Marker Felt"/>
              <a:cs typeface="Marker Felt"/>
            </a:endParaRPr>
          </a:p>
        </p:txBody>
      </p:sp>
      <p:sp>
        <p:nvSpPr>
          <p:cNvPr id="3" name="Content Placeholder 2"/>
          <p:cNvSpPr>
            <a:spLocks noGrp="1"/>
          </p:cNvSpPr>
          <p:nvPr>
            <p:ph idx="1"/>
          </p:nvPr>
        </p:nvSpPr>
        <p:spPr/>
        <p:txBody>
          <a:bodyPr/>
          <a:lstStyle/>
          <a:p>
            <a:pPr>
              <a:buFont typeface="Arial"/>
              <a:buChar char="•"/>
            </a:pPr>
            <a:r>
              <a:rPr lang="en-US" sz="4000" dirty="0" smtClean="0">
                <a:solidFill>
                  <a:srgbClr val="1F497D"/>
                </a:solidFill>
                <a:latin typeface="Marker Felt"/>
                <a:cs typeface="Marker Felt"/>
              </a:rPr>
              <a:t>Physical </a:t>
            </a:r>
            <a:r>
              <a:rPr lang="en-US" sz="4000" dirty="0">
                <a:solidFill>
                  <a:srgbClr val="1F497D"/>
                </a:solidFill>
                <a:latin typeface="Marker Felt"/>
                <a:cs typeface="Marker Felt"/>
              </a:rPr>
              <a:t>and mental health deterioration</a:t>
            </a:r>
          </a:p>
          <a:p>
            <a:pPr>
              <a:buFont typeface="Arial"/>
              <a:buChar char="•"/>
            </a:pPr>
            <a:r>
              <a:rPr lang="en-US" sz="4000" dirty="0">
                <a:solidFill>
                  <a:srgbClr val="1F497D"/>
                </a:solidFill>
                <a:latin typeface="Marker Felt"/>
                <a:cs typeface="Marker Felt"/>
              </a:rPr>
              <a:t>Caring responsibilities</a:t>
            </a:r>
          </a:p>
          <a:p>
            <a:pPr>
              <a:buFont typeface="Arial"/>
              <a:buChar char="•"/>
            </a:pPr>
            <a:r>
              <a:rPr lang="en-US" sz="4000" dirty="0">
                <a:solidFill>
                  <a:srgbClr val="1F497D"/>
                </a:solidFill>
                <a:latin typeface="Marker Felt"/>
                <a:cs typeface="Marker Felt"/>
              </a:rPr>
              <a:t>Bereavement</a:t>
            </a:r>
          </a:p>
          <a:p>
            <a:pPr>
              <a:buFont typeface="Arial"/>
              <a:buChar char="•"/>
            </a:pPr>
            <a:r>
              <a:rPr lang="en-US" sz="4000" dirty="0">
                <a:solidFill>
                  <a:srgbClr val="1F497D"/>
                </a:solidFill>
                <a:latin typeface="Marker Felt"/>
                <a:cs typeface="Marker Felt"/>
              </a:rPr>
              <a:t>Dementia</a:t>
            </a:r>
          </a:p>
          <a:p>
            <a:pPr>
              <a:buFont typeface="Arial"/>
              <a:buChar char="•"/>
            </a:pPr>
            <a:r>
              <a:rPr lang="en-US" sz="4000" dirty="0" smtClean="0">
                <a:solidFill>
                  <a:srgbClr val="1F497D"/>
                </a:solidFill>
                <a:latin typeface="Marker Felt"/>
                <a:cs typeface="Marker Felt"/>
              </a:rPr>
              <a:t>Retirement</a:t>
            </a:r>
          </a:p>
          <a:p>
            <a:pPr>
              <a:buFont typeface="Arial"/>
              <a:buChar char="•"/>
            </a:pPr>
            <a:r>
              <a:rPr lang="en-US" sz="4000" dirty="0" smtClean="0">
                <a:solidFill>
                  <a:srgbClr val="1F497D"/>
                </a:solidFill>
                <a:latin typeface="Marker Felt"/>
                <a:cs typeface="Marker Felt"/>
              </a:rPr>
              <a:t>Social networks diminish</a:t>
            </a:r>
            <a:endParaRPr lang="en-US" sz="4000" dirty="0">
              <a:solidFill>
                <a:srgbClr val="1F497D"/>
              </a:solidFill>
              <a:latin typeface="Marker Felt"/>
              <a:cs typeface="Marker Felt"/>
            </a:endParaRPr>
          </a:p>
          <a:p>
            <a:pPr>
              <a:buFont typeface="Arial"/>
              <a:buChar char="•"/>
            </a:pPr>
            <a:endParaRPr lang="en-US" sz="4000" dirty="0" smtClean="0">
              <a:solidFill>
                <a:srgbClr val="1F497D"/>
              </a:solidFill>
            </a:endParaRPr>
          </a:p>
          <a:p>
            <a:endParaRPr lang="en-US" dirty="0" smtClean="0">
              <a:solidFill>
                <a:srgbClr val="1F497D"/>
              </a:solidFill>
            </a:endParaRPr>
          </a:p>
          <a:p>
            <a:endParaRPr lang="en-US" dirty="0">
              <a:solidFill>
                <a:srgbClr val="1F497D"/>
              </a:solidFill>
            </a:endParaRPr>
          </a:p>
        </p:txBody>
      </p:sp>
      <p:sp>
        <p:nvSpPr>
          <p:cNvPr id="4" name="Slide Number Placeholder 3"/>
          <p:cNvSpPr>
            <a:spLocks noGrp="1"/>
          </p:cNvSpPr>
          <p:nvPr>
            <p:ph type="sldNum" sz="quarter" idx="4294967295"/>
          </p:nvPr>
        </p:nvSpPr>
        <p:spPr>
          <a:xfrm>
            <a:off x="9174480" y="9090026"/>
            <a:ext cx="2987040" cy="511175"/>
          </a:xfrm>
          <a:prstGeom prst="rect">
            <a:avLst/>
          </a:prstGeom>
        </p:spPr>
        <p:txBody>
          <a:bodyPr lIns="128016" tIns="64008" rIns="128016" bIns="64008"/>
          <a:lstStyle/>
          <a:p>
            <a:pPr>
              <a:defRPr/>
            </a:pPr>
            <a:fld id="{91C5F209-5928-8C49-95CE-14089981FC3C}" type="slidenum">
              <a:rPr lang="en-US" smtClean="0"/>
              <a:pPr>
                <a:defRPr/>
              </a:pPr>
              <a:t>9</a:t>
            </a:fld>
            <a:endParaRPr lang="en-US"/>
          </a:p>
        </p:txBody>
      </p:sp>
    </p:spTree>
    <p:extLst>
      <p:ext uri="{BB962C8B-B14F-4D97-AF65-F5344CB8AC3E}">
        <p14:creationId xmlns:p14="http://schemas.microsoft.com/office/powerpoint/2010/main" val="160781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1BB4D"/>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2844</TotalTime>
  <Words>960</Words>
  <Application>Microsoft Macintosh PowerPoint</Application>
  <PresentationFormat>A3 Paper (297x420 mm)</PresentationFormat>
  <Paragraphs>203</Paragraphs>
  <Slides>25</Slides>
  <Notes>13</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Vivien Moffat, IRISS  Social Isolation &amp; Loneliness Conference, Inveraray  2 December 2014</vt:lpstr>
      <vt:lpstr>Today’s presentation </vt:lpstr>
      <vt:lpstr>IRISS is a third sector organisation promoting positive outcomes for the people supported by Scotland’s social services   </vt:lpstr>
      <vt:lpstr>We focus on three key areas…</vt:lpstr>
      <vt:lpstr>PowerPoint Presentation</vt:lpstr>
      <vt:lpstr>PowerPoint Presentation</vt:lpstr>
      <vt:lpstr>PowerPoint Presentation</vt:lpstr>
      <vt:lpstr>Evidence</vt:lpstr>
      <vt:lpstr>Loneliness and social isolation …life changes</vt:lpstr>
      <vt:lpstr>10% of over 65s are lonely</vt:lpstr>
      <vt:lpstr>50% of over 80s are lonely</vt:lpstr>
      <vt:lpstr>Poorer health and wellbeing</vt:lpstr>
      <vt:lpstr>PowerPoint Presentation</vt:lpstr>
      <vt:lpstr>PowerPoint Presentation</vt:lpstr>
      <vt:lpstr>PowerPoint Presentation</vt:lpstr>
      <vt:lpstr>Who needs to be involved?</vt:lpstr>
      <vt:lpstr>PowerPoint Presentation</vt:lpstr>
      <vt:lpstr>PowerPoint Presentation</vt:lpstr>
      <vt:lpstr>Building strong communities </vt:lpstr>
      <vt:lpstr>PowerPoint Presentation</vt:lpstr>
      <vt:lpstr>PowerPoint Presentation</vt:lpstr>
      <vt:lpstr>Key Messages from the evidence  </vt:lpstr>
      <vt:lpstr>Effective approaches</vt:lpstr>
      <vt:lpstr>Implications for practice</vt:lpstr>
      <vt:lpstr>Contact and info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IRISS</dc:title>
  <cp:lastModifiedBy>Viven Moffat</cp:lastModifiedBy>
  <cp:revision>83</cp:revision>
  <cp:lastPrinted>2014-11-03T16:31:18Z</cp:lastPrinted>
  <dcterms:created xsi:type="dcterms:W3CDTF">2014-11-17T11:05:00Z</dcterms:created>
  <dcterms:modified xsi:type="dcterms:W3CDTF">2014-11-30T22:18:07Z</dcterms:modified>
</cp:coreProperties>
</file>